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7" r:id="rId3"/>
    <p:sldId id="266" r:id="rId4"/>
    <p:sldId id="273" r:id="rId5"/>
    <p:sldId id="269" r:id="rId6"/>
    <p:sldId id="270" r:id="rId7"/>
    <p:sldId id="265" r:id="rId8"/>
    <p:sldId id="262" r:id="rId9"/>
    <p:sldId id="271" r:id="rId10"/>
    <p:sldId id="272" r:id="rId11"/>
    <p:sldId id="263" r:id="rId12"/>
    <p:sldId id="264" r:id="rId13"/>
  </p:sldIdLst>
  <p:sldSz cx="9144000" cy="6858000" type="screen4x3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0000"/>
    <a:srgbClr val="9A99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7" autoAdjust="0"/>
    <p:restoredTop sz="86377" autoAdjust="0"/>
  </p:normalViewPr>
  <p:slideViewPr>
    <p:cSldViewPr>
      <p:cViewPr>
        <p:scale>
          <a:sx n="90" d="100"/>
          <a:sy n="90" d="100"/>
        </p:scale>
        <p:origin x="-2154" y="-138"/>
      </p:cViewPr>
      <p:guideLst>
        <p:guide orient="horz" pos="1392"/>
        <p:guide orient="horz" pos="1008"/>
        <p:guide orient="horz" pos="912"/>
        <p:guide orient="horz" pos="192"/>
        <p:guide pos="624"/>
        <p:guide pos="672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DCEF60-CC3B-4F24-89AC-8E275B71A85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EC93037-49FC-447D-B84C-9B143AFA7F4F}">
      <dgm:prSet phldrT="[Text]"/>
      <dgm:spPr>
        <a:solidFill>
          <a:srgbClr val="A50021"/>
        </a:solidFill>
      </dgm:spPr>
      <dgm:t>
        <a:bodyPr/>
        <a:lstStyle/>
        <a:p>
          <a:r>
            <a:rPr lang="en-AU" dirty="0" smtClean="0"/>
            <a:t>9 other Divisions</a:t>
          </a:r>
          <a:endParaRPr lang="en-AU" dirty="0"/>
        </a:p>
      </dgm:t>
    </dgm:pt>
    <dgm:pt modelId="{FE4EA779-B4E5-4F27-9135-DA11D7772D86}" type="parTrans" cxnId="{9CEF818C-4B53-4C4D-A1E6-2CFF5025554D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FE666AA7-5E58-41C6-936D-93D3D000EA41}" type="sibTrans" cxnId="{9CEF818C-4B53-4C4D-A1E6-2CFF5025554D}">
      <dgm:prSet/>
      <dgm:spPr/>
      <dgm:t>
        <a:bodyPr/>
        <a:lstStyle/>
        <a:p>
          <a:endParaRPr lang="en-AU"/>
        </a:p>
      </dgm:t>
    </dgm:pt>
    <dgm:pt modelId="{4327D024-E093-464B-A31A-23B27B047DE9}">
      <dgm:prSet phldrT="[Text]"/>
      <dgm:spPr>
        <a:solidFill>
          <a:srgbClr val="A50021"/>
        </a:solidFill>
      </dgm:spPr>
      <dgm:t>
        <a:bodyPr/>
        <a:lstStyle/>
        <a:p>
          <a:r>
            <a:rPr lang="en-AU" dirty="0" smtClean="0"/>
            <a:t>Chief Operating Officer</a:t>
          </a:r>
          <a:endParaRPr lang="en-AU" dirty="0"/>
        </a:p>
      </dgm:t>
    </dgm:pt>
    <dgm:pt modelId="{FC1135A5-D3DB-4B7A-83FB-F46E71F3FB53}" type="parTrans" cxnId="{814BD961-0651-4953-98B9-DA60A02B05D3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AADFB25C-D0A4-4E98-843A-18A704963124}" type="sibTrans" cxnId="{814BD961-0651-4953-98B9-DA60A02B05D3}">
      <dgm:prSet/>
      <dgm:spPr/>
      <dgm:t>
        <a:bodyPr/>
        <a:lstStyle/>
        <a:p>
          <a:endParaRPr lang="en-AU"/>
        </a:p>
      </dgm:t>
    </dgm:pt>
    <dgm:pt modelId="{12F44FA1-8ADD-428E-A7ED-532697FE5B5F}">
      <dgm:prSet phldrT="[Text]"/>
      <dgm:spPr>
        <a:solidFill>
          <a:srgbClr val="A50021"/>
        </a:solidFill>
      </dgm:spPr>
      <dgm:t>
        <a:bodyPr/>
        <a:lstStyle/>
        <a:p>
          <a:r>
            <a:rPr lang="en-AU" dirty="0" smtClean="0"/>
            <a:t>Technology</a:t>
          </a:r>
          <a:endParaRPr lang="en-AU" dirty="0"/>
        </a:p>
      </dgm:t>
    </dgm:pt>
    <dgm:pt modelId="{9F162B49-47C5-47A9-A253-11D856028E06}" type="parTrans" cxnId="{1FB59DF9-34AB-45FB-99CC-13DC686711CB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57924698-AE9B-42FC-AD65-D6ACE509EA05}" type="sibTrans" cxnId="{1FB59DF9-34AB-45FB-99CC-13DC686711CB}">
      <dgm:prSet/>
      <dgm:spPr/>
      <dgm:t>
        <a:bodyPr/>
        <a:lstStyle/>
        <a:p>
          <a:endParaRPr lang="en-AU"/>
        </a:p>
      </dgm:t>
    </dgm:pt>
    <dgm:pt modelId="{8651D912-1E65-4D54-B746-D3D75D8C203D}">
      <dgm:prSet phldrT="[Text]"/>
      <dgm:spPr>
        <a:solidFill>
          <a:srgbClr val="A50021"/>
        </a:solidFill>
      </dgm:spPr>
      <dgm:t>
        <a:bodyPr/>
        <a:lstStyle/>
        <a:p>
          <a:r>
            <a:rPr lang="en-AU" dirty="0" smtClean="0"/>
            <a:t>Finance</a:t>
          </a:r>
          <a:endParaRPr lang="en-AU" dirty="0"/>
        </a:p>
      </dgm:t>
    </dgm:pt>
    <dgm:pt modelId="{9C1B0D3F-6586-4A9F-870A-A4BCB50AE9F0}" type="parTrans" cxnId="{C1CA2D76-7F5B-4145-826E-AECE43293011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6A8D7507-54A3-4B9E-9FA0-97C93488584A}" type="sibTrans" cxnId="{C1CA2D76-7F5B-4145-826E-AECE43293011}">
      <dgm:prSet/>
      <dgm:spPr/>
      <dgm:t>
        <a:bodyPr/>
        <a:lstStyle/>
        <a:p>
          <a:endParaRPr lang="en-AU"/>
        </a:p>
      </dgm:t>
    </dgm:pt>
    <dgm:pt modelId="{198CA911-9FAF-4BD2-B9A2-1DF479B90E1E}">
      <dgm:prSet/>
      <dgm:spPr>
        <a:solidFill>
          <a:srgbClr val="A50021"/>
        </a:solidFill>
      </dgm:spPr>
      <dgm:t>
        <a:bodyPr/>
        <a:lstStyle/>
        <a:p>
          <a:r>
            <a:rPr lang="en-AU" b="1" dirty="0" smtClean="0"/>
            <a:t>Communications Networks</a:t>
          </a:r>
        </a:p>
      </dgm:t>
    </dgm:pt>
    <dgm:pt modelId="{9B3E4623-C443-4357-AA5A-D9B6623D989C}" type="parTrans" cxnId="{A4D7FED7-7DE3-4E3E-A6F2-8B47F194B501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A5ED41E5-11AE-4E9D-B47C-7F2583213F59}" type="sibTrans" cxnId="{A4D7FED7-7DE3-4E3E-A6F2-8B47F194B501}">
      <dgm:prSet/>
      <dgm:spPr/>
      <dgm:t>
        <a:bodyPr/>
        <a:lstStyle/>
        <a:p>
          <a:endParaRPr lang="en-AU"/>
        </a:p>
      </dgm:t>
    </dgm:pt>
    <dgm:pt modelId="{0CBAEA68-2F40-44C7-A6A9-7707795B00E0}">
      <dgm:prSet/>
      <dgm:spPr>
        <a:solidFill>
          <a:srgbClr val="A50021"/>
        </a:solidFill>
      </dgm:spPr>
      <dgm:t>
        <a:bodyPr/>
        <a:lstStyle/>
        <a:p>
          <a:r>
            <a:rPr lang="en-AU" dirty="0" smtClean="0"/>
            <a:t>Managing </a:t>
          </a:r>
        </a:p>
        <a:p>
          <a:r>
            <a:rPr lang="en-AU" dirty="0" smtClean="0"/>
            <a:t>Director</a:t>
          </a:r>
          <a:endParaRPr lang="en-AU" dirty="0"/>
        </a:p>
      </dgm:t>
    </dgm:pt>
    <dgm:pt modelId="{5D9FFA46-C368-4571-A9AE-5EDA0C487EC7}" type="parTrans" cxnId="{21A0FFC4-9A46-4CFA-A49B-B8B2E7A227D0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3E39150D-4F77-42EC-8D2C-C2672922E940}" type="sibTrans" cxnId="{21A0FFC4-9A46-4CFA-A49B-B8B2E7A227D0}">
      <dgm:prSet/>
      <dgm:spPr/>
      <dgm:t>
        <a:bodyPr/>
        <a:lstStyle/>
        <a:p>
          <a:endParaRPr lang="en-AU"/>
        </a:p>
      </dgm:t>
    </dgm:pt>
    <dgm:pt modelId="{B0CFC6EA-EFB8-4B41-BDE3-A395BB644C8E}">
      <dgm:prSet/>
      <dgm:spPr>
        <a:solidFill>
          <a:srgbClr val="A50021"/>
        </a:solidFill>
      </dgm:spPr>
      <dgm:t>
        <a:bodyPr/>
        <a:lstStyle/>
        <a:p>
          <a:r>
            <a:rPr lang="en-AU" dirty="0" smtClean="0"/>
            <a:t>ABC Board</a:t>
          </a:r>
          <a:endParaRPr lang="en-AU" dirty="0"/>
        </a:p>
      </dgm:t>
    </dgm:pt>
    <dgm:pt modelId="{BB3FCF4E-C1EE-419D-84B1-0C3A8F6C50FC}" type="parTrans" cxnId="{3B62A0F9-6955-488A-9D6A-2FA7F4CF24F8}">
      <dgm:prSet/>
      <dgm:spPr/>
      <dgm:t>
        <a:bodyPr/>
        <a:lstStyle/>
        <a:p>
          <a:endParaRPr lang="en-AU"/>
        </a:p>
      </dgm:t>
    </dgm:pt>
    <dgm:pt modelId="{369D0B9C-FD1C-412B-A659-08CDCF041709}" type="sibTrans" cxnId="{3B62A0F9-6955-488A-9D6A-2FA7F4CF24F8}">
      <dgm:prSet/>
      <dgm:spPr/>
      <dgm:t>
        <a:bodyPr/>
        <a:lstStyle/>
        <a:p>
          <a:endParaRPr lang="en-AU"/>
        </a:p>
      </dgm:t>
    </dgm:pt>
    <dgm:pt modelId="{D47A141B-D615-4267-9162-C65355E4C938}">
      <dgm:prSet/>
      <dgm:spPr>
        <a:solidFill>
          <a:srgbClr val="A50021"/>
        </a:solidFill>
      </dgm:spPr>
      <dgm:t>
        <a:bodyPr/>
        <a:lstStyle/>
        <a:p>
          <a:r>
            <a:rPr lang="en-AU" b="0" dirty="0" smtClean="0"/>
            <a:t>Radio</a:t>
          </a:r>
        </a:p>
        <a:p>
          <a:r>
            <a:rPr lang="en-AU" dirty="0" smtClean="0"/>
            <a:t>5 National networks</a:t>
          </a:r>
          <a:endParaRPr lang="en-AU" dirty="0"/>
        </a:p>
      </dgm:t>
    </dgm:pt>
    <dgm:pt modelId="{58AECC02-893D-4A72-A539-D97AB27A8477}" type="parTrans" cxnId="{769BFA33-4DC0-4BD2-9DFF-569602C3084E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49EB6219-9C5E-4052-87CE-DECD89A50ED3}" type="sibTrans" cxnId="{769BFA33-4DC0-4BD2-9DFF-569602C3084E}">
      <dgm:prSet/>
      <dgm:spPr/>
      <dgm:t>
        <a:bodyPr/>
        <a:lstStyle/>
        <a:p>
          <a:endParaRPr lang="en-AU"/>
        </a:p>
      </dgm:t>
    </dgm:pt>
    <dgm:pt modelId="{0DD54E10-5D3A-4FD4-86ED-0204C3CBDF74}">
      <dgm:prSet/>
      <dgm:spPr>
        <a:solidFill>
          <a:srgbClr val="A50021"/>
        </a:solidFill>
      </dgm:spPr>
      <dgm:t>
        <a:bodyPr/>
        <a:lstStyle/>
        <a:p>
          <a:r>
            <a:rPr lang="en-AU" b="0" dirty="0" smtClean="0"/>
            <a:t>Television</a:t>
          </a:r>
        </a:p>
        <a:p>
          <a:r>
            <a:rPr lang="en-AU" dirty="0" smtClean="0"/>
            <a:t>5 National channels</a:t>
          </a:r>
          <a:endParaRPr lang="en-AU" dirty="0"/>
        </a:p>
      </dgm:t>
    </dgm:pt>
    <dgm:pt modelId="{B0FC8AD0-6DFB-4D44-AF3A-D6CC1268B8A3}" type="parTrans" cxnId="{9DC40781-006C-437D-8F8A-78BD2E104BE1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D930CD96-A380-49F8-BE05-0709CE28FB45}" type="sibTrans" cxnId="{9DC40781-006C-437D-8F8A-78BD2E104BE1}">
      <dgm:prSet/>
      <dgm:spPr/>
      <dgm:t>
        <a:bodyPr/>
        <a:lstStyle/>
        <a:p>
          <a:endParaRPr lang="en-AU"/>
        </a:p>
      </dgm:t>
    </dgm:pt>
    <dgm:pt modelId="{57B6EE3F-B39C-4C5F-A3D7-72637A37793E}">
      <dgm:prSet/>
      <dgm:spPr>
        <a:solidFill>
          <a:srgbClr val="A50021"/>
        </a:solidFill>
      </dgm:spPr>
      <dgm:t>
        <a:bodyPr/>
        <a:lstStyle/>
        <a:p>
          <a:r>
            <a:rPr lang="en-AU" b="1" dirty="0" smtClean="0"/>
            <a:t>ABC International</a:t>
          </a:r>
          <a:endParaRPr lang="en-AU" b="1" dirty="0"/>
        </a:p>
      </dgm:t>
    </dgm:pt>
    <dgm:pt modelId="{55A55320-008F-4F64-BD58-B9EF483E4EA6}" type="parTrans" cxnId="{5E242C6D-C9DA-4682-AC8C-35EF1BE91233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9B5B0788-7586-44E7-A165-50CBEA1FD5BE}" type="sibTrans" cxnId="{5E242C6D-C9DA-4682-AC8C-35EF1BE91233}">
      <dgm:prSet/>
      <dgm:spPr/>
      <dgm:t>
        <a:bodyPr/>
        <a:lstStyle/>
        <a:p>
          <a:endParaRPr lang="en-AU"/>
        </a:p>
      </dgm:t>
    </dgm:pt>
    <dgm:pt modelId="{B0BD2221-7670-4118-81F0-B33A5DE27A25}">
      <dgm:prSet/>
      <dgm:spPr>
        <a:solidFill>
          <a:srgbClr val="A50021"/>
        </a:solidFill>
      </dgm:spPr>
      <dgm:t>
        <a:bodyPr/>
        <a:lstStyle/>
        <a:p>
          <a:r>
            <a:rPr lang="en-AU" b="1" dirty="0" smtClean="0"/>
            <a:t>Digital</a:t>
          </a:r>
        </a:p>
        <a:p>
          <a:r>
            <a:rPr lang="en-AU" dirty="0" smtClean="0"/>
            <a:t>AustraliaPlus.com</a:t>
          </a:r>
        </a:p>
        <a:p>
          <a:r>
            <a:rPr lang="en-AU" dirty="0" smtClean="0"/>
            <a:t>AustraliaPlus.cn</a:t>
          </a:r>
          <a:endParaRPr lang="en-AU" dirty="0"/>
        </a:p>
      </dgm:t>
    </dgm:pt>
    <dgm:pt modelId="{AE49395D-554D-4B1E-ABE9-AD4B51DD8500}" type="parTrans" cxnId="{4917BCDB-75F9-49FB-A01B-1B6DB0A825A3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E094D26C-ADC9-40B9-BE59-F4B665F0D4D7}" type="sibTrans" cxnId="{4917BCDB-75F9-49FB-A01B-1B6DB0A825A3}">
      <dgm:prSet/>
      <dgm:spPr/>
      <dgm:t>
        <a:bodyPr/>
        <a:lstStyle/>
        <a:p>
          <a:endParaRPr lang="en-AU"/>
        </a:p>
      </dgm:t>
    </dgm:pt>
    <dgm:pt modelId="{B19B3C34-46BA-4641-A3F9-D8A544AEDDF3}">
      <dgm:prSet/>
      <dgm:spPr>
        <a:solidFill>
          <a:srgbClr val="A50021"/>
        </a:solidFill>
      </dgm:spPr>
      <dgm:t>
        <a:bodyPr/>
        <a:lstStyle/>
        <a:p>
          <a:r>
            <a:rPr lang="en-AU" b="1" dirty="0" smtClean="0"/>
            <a:t>Television</a:t>
          </a:r>
        </a:p>
        <a:p>
          <a:r>
            <a:rPr lang="en-AU" dirty="0" smtClean="0"/>
            <a:t>Australia Plus TV</a:t>
          </a:r>
          <a:endParaRPr lang="en-AU" dirty="0"/>
        </a:p>
      </dgm:t>
    </dgm:pt>
    <dgm:pt modelId="{BBBBC82C-93AB-40A3-AA9D-14C4E5823A5F}" type="parTrans" cxnId="{53F9ADDD-DD6D-4377-9A4F-38C65BD0C635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6DC3F61A-E894-4B40-B626-2E6E587D6756}" type="sibTrans" cxnId="{53F9ADDD-DD6D-4377-9A4F-38C65BD0C635}">
      <dgm:prSet/>
      <dgm:spPr/>
      <dgm:t>
        <a:bodyPr/>
        <a:lstStyle/>
        <a:p>
          <a:endParaRPr lang="en-AU"/>
        </a:p>
      </dgm:t>
    </dgm:pt>
    <dgm:pt modelId="{07986338-58BF-4F37-ACF8-88213A09C5BF}">
      <dgm:prSet/>
      <dgm:spPr>
        <a:solidFill>
          <a:srgbClr val="A50021"/>
        </a:solidFill>
      </dgm:spPr>
      <dgm:t>
        <a:bodyPr/>
        <a:lstStyle/>
        <a:p>
          <a:r>
            <a:rPr lang="en-AU" b="1" dirty="0" smtClean="0"/>
            <a:t>Radio</a:t>
          </a:r>
        </a:p>
        <a:p>
          <a:r>
            <a:rPr lang="en-AU" dirty="0" smtClean="0"/>
            <a:t>Radio Australia</a:t>
          </a:r>
          <a:endParaRPr lang="en-AU" dirty="0"/>
        </a:p>
      </dgm:t>
    </dgm:pt>
    <dgm:pt modelId="{FBBB0914-6009-46D1-A0B3-8A82D87D4193}" type="parTrans" cxnId="{D87CAC44-3D4E-471A-A92E-345C2923C033}">
      <dgm:prSet/>
      <dgm:spPr>
        <a:ln>
          <a:solidFill>
            <a:schemeClr val="tx1"/>
          </a:solidFill>
        </a:ln>
      </dgm:spPr>
      <dgm:t>
        <a:bodyPr/>
        <a:lstStyle/>
        <a:p>
          <a:endParaRPr lang="en-AU"/>
        </a:p>
      </dgm:t>
    </dgm:pt>
    <dgm:pt modelId="{1EE40F8F-9FB7-4E81-852B-3EB1FC574F0C}" type="sibTrans" cxnId="{D87CAC44-3D4E-471A-A92E-345C2923C033}">
      <dgm:prSet/>
      <dgm:spPr/>
      <dgm:t>
        <a:bodyPr/>
        <a:lstStyle/>
        <a:p>
          <a:endParaRPr lang="en-AU"/>
        </a:p>
      </dgm:t>
    </dgm:pt>
    <dgm:pt modelId="{DCA2B69C-A6C2-4F5E-804E-292A67F464D1}" type="pres">
      <dgm:prSet presAssocID="{7EDCEF60-CC3B-4F24-89AC-8E275B71A85A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836F53E7-66C0-43B6-AAA7-0CC5F19F5901}" type="pres">
      <dgm:prSet presAssocID="{B0CFC6EA-EFB8-4B41-BDE3-A395BB644C8E}" presName="hierRoot1" presStyleCnt="0">
        <dgm:presLayoutVars>
          <dgm:hierBranch val="init"/>
        </dgm:presLayoutVars>
      </dgm:prSet>
      <dgm:spPr/>
    </dgm:pt>
    <dgm:pt modelId="{E3B83507-CC72-4762-BB90-C7ED2EC96BEA}" type="pres">
      <dgm:prSet presAssocID="{B0CFC6EA-EFB8-4B41-BDE3-A395BB644C8E}" presName="rootComposite1" presStyleCnt="0"/>
      <dgm:spPr/>
    </dgm:pt>
    <dgm:pt modelId="{D1496DF7-6191-451D-A2CE-DD48E95A8694}" type="pres">
      <dgm:prSet presAssocID="{B0CFC6EA-EFB8-4B41-BDE3-A395BB644C8E}" presName="rootText1" presStyleLbl="node0" presStyleIdx="0" presStyleCnt="1" custScaleY="83434" custLinFactNeighborY="23274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C0C9A7E5-60DE-4957-A264-3EB2F188B5F1}" type="pres">
      <dgm:prSet presAssocID="{B0CFC6EA-EFB8-4B41-BDE3-A395BB644C8E}" presName="rootConnector1" presStyleLbl="node1" presStyleIdx="0" presStyleCnt="0"/>
      <dgm:spPr/>
      <dgm:t>
        <a:bodyPr/>
        <a:lstStyle/>
        <a:p>
          <a:endParaRPr lang="en-AU"/>
        </a:p>
      </dgm:t>
    </dgm:pt>
    <dgm:pt modelId="{6ADB9199-AEE1-4C66-AD5F-A86202B76611}" type="pres">
      <dgm:prSet presAssocID="{B0CFC6EA-EFB8-4B41-BDE3-A395BB644C8E}" presName="hierChild2" presStyleCnt="0"/>
      <dgm:spPr/>
    </dgm:pt>
    <dgm:pt modelId="{25C041E3-6A13-46B1-9B25-447D0D89516C}" type="pres">
      <dgm:prSet presAssocID="{5D9FFA46-C368-4571-A9AE-5EDA0C487EC7}" presName="Name37" presStyleLbl="parChTrans1D2" presStyleIdx="0" presStyleCnt="1"/>
      <dgm:spPr/>
      <dgm:t>
        <a:bodyPr/>
        <a:lstStyle/>
        <a:p>
          <a:endParaRPr lang="en-AU"/>
        </a:p>
      </dgm:t>
    </dgm:pt>
    <dgm:pt modelId="{C359A14B-154D-42F0-A07E-1B8BED9CEEFE}" type="pres">
      <dgm:prSet presAssocID="{0CBAEA68-2F40-44C7-A6A9-7707795B00E0}" presName="hierRoot2" presStyleCnt="0">
        <dgm:presLayoutVars>
          <dgm:hierBranch val="init"/>
        </dgm:presLayoutVars>
      </dgm:prSet>
      <dgm:spPr/>
    </dgm:pt>
    <dgm:pt modelId="{9F240810-B097-4A60-B71D-EAC86D14D5C0}" type="pres">
      <dgm:prSet presAssocID="{0CBAEA68-2F40-44C7-A6A9-7707795B00E0}" presName="rootComposite" presStyleCnt="0"/>
      <dgm:spPr/>
    </dgm:pt>
    <dgm:pt modelId="{CCB39DD9-1AAF-47DA-B413-51E4C7A8DBFA}" type="pres">
      <dgm:prSet presAssocID="{0CBAEA68-2F40-44C7-A6A9-7707795B00E0}" presName="rootText" presStyleLbl="node2" presStyleIdx="0" presStyleCnt="1" custScaleY="90294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4E091839-7817-41D5-B1AC-C31BCB2E94EF}" type="pres">
      <dgm:prSet presAssocID="{0CBAEA68-2F40-44C7-A6A9-7707795B00E0}" presName="rootConnector" presStyleLbl="node2" presStyleIdx="0" presStyleCnt="1"/>
      <dgm:spPr/>
      <dgm:t>
        <a:bodyPr/>
        <a:lstStyle/>
        <a:p>
          <a:endParaRPr lang="en-AU"/>
        </a:p>
      </dgm:t>
    </dgm:pt>
    <dgm:pt modelId="{01BF00A0-6B6B-4B75-B722-62E4312C2B3F}" type="pres">
      <dgm:prSet presAssocID="{0CBAEA68-2F40-44C7-A6A9-7707795B00E0}" presName="hierChild4" presStyleCnt="0"/>
      <dgm:spPr/>
    </dgm:pt>
    <dgm:pt modelId="{A24175AC-043E-49D6-9779-AEE44279DA10}" type="pres">
      <dgm:prSet presAssocID="{FE4EA779-B4E5-4F27-9135-DA11D7772D86}" presName="Name37" presStyleLbl="parChTrans1D3" presStyleIdx="0" presStyleCnt="5"/>
      <dgm:spPr/>
      <dgm:t>
        <a:bodyPr/>
        <a:lstStyle/>
        <a:p>
          <a:endParaRPr lang="en-AU"/>
        </a:p>
      </dgm:t>
    </dgm:pt>
    <dgm:pt modelId="{720DF45F-B188-4766-BAB7-FD7EDF1867BC}" type="pres">
      <dgm:prSet presAssocID="{EEC93037-49FC-447D-B84C-9B143AFA7F4F}" presName="hierRoot2" presStyleCnt="0">
        <dgm:presLayoutVars>
          <dgm:hierBranch val="l"/>
        </dgm:presLayoutVars>
      </dgm:prSet>
      <dgm:spPr/>
    </dgm:pt>
    <dgm:pt modelId="{0FBB4B9A-A9A3-4145-AA39-D80B003B0787}" type="pres">
      <dgm:prSet presAssocID="{EEC93037-49FC-447D-B84C-9B143AFA7F4F}" presName="rootComposite" presStyleCnt="0"/>
      <dgm:spPr/>
    </dgm:pt>
    <dgm:pt modelId="{2D404C2D-634B-472E-8689-A43BBA5752EE}" type="pres">
      <dgm:prSet presAssocID="{EEC93037-49FC-447D-B84C-9B143AFA7F4F}" presName="rootText" presStyleLbl="node3" presStyleIdx="0" presStyleCnt="5" custLinFactNeighborX="4662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20A11760-0FF1-456C-B919-EE82DF92EC77}" type="pres">
      <dgm:prSet presAssocID="{EEC93037-49FC-447D-B84C-9B143AFA7F4F}" presName="rootConnector" presStyleLbl="node3" presStyleIdx="0" presStyleCnt="5"/>
      <dgm:spPr/>
      <dgm:t>
        <a:bodyPr/>
        <a:lstStyle/>
        <a:p>
          <a:endParaRPr lang="en-AU"/>
        </a:p>
      </dgm:t>
    </dgm:pt>
    <dgm:pt modelId="{DF73B0D5-2FB1-433A-9271-1333F378B726}" type="pres">
      <dgm:prSet presAssocID="{EEC93037-49FC-447D-B84C-9B143AFA7F4F}" presName="hierChild4" presStyleCnt="0"/>
      <dgm:spPr/>
    </dgm:pt>
    <dgm:pt modelId="{1F6FA4E8-A399-4BF3-AA6C-943864AD9F39}" type="pres">
      <dgm:prSet presAssocID="{EEC93037-49FC-447D-B84C-9B143AFA7F4F}" presName="hierChild5" presStyleCnt="0"/>
      <dgm:spPr/>
    </dgm:pt>
    <dgm:pt modelId="{A683A323-E19D-4278-8B21-38B1613FF98B}" type="pres">
      <dgm:prSet presAssocID="{55A55320-008F-4F64-BD58-B9EF483E4EA6}" presName="Name37" presStyleLbl="parChTrans1D3" presStyleIdx="1" presStyleCnt="5"/>
      <dgm:spPr/>
      <dgm:t>
        <a:bodyPr/>
        <a:lstStyle/>
        <a:p>
          <a:endParaRPr lang="en-AU"/>
        </a:p>
      </dgm:t>
    </dgm:pt>
    <dgm:pt modelId="{DA205CD6-FC8D-43E2-9FD9-D9981F986938}" type="pres">
      <dgm:prSet presAssocID="{57B6EE3F-B39C-4C5F-A3D7-72637A37793E}" presName="hierRoot2" presStyleCnt="0">
        <dgm:presLayoutVars>
          <dgm:hierBranch val="l"/>
        </dgm:presLayoutVars>
      </dgm:prSet>
      <dgm:spPr/>
    </dgm:pt>
    <dgm:pt modelId="{C098F628-84DF-4D3C-8760-6DCAEB52AADE}" type="pres">
      <dgm:prSet presAssocID="{57B6EE3F-B39C-4C5F-A3D7-72637A37793E}" presName="rootComposite" presStyleCnt="0"/>
      <dgm:spPr/>
    </dgm:pt>
    <dgm:pt modelId="{1722ED31-1855-4865-B87E-62436A8AC5FB}" type="pres">
      <dgm:prSet presAssocID="{57B6EE3F-B39C-4C5F-A3D7-72637A37793E}" presName="rootText" presStyleLbl="node3" presStyleIdx="1" presStyleCnt="5" custLinFactNeighborX="2999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F3CEC2DB-970B-4FAA-95E1-61AD66796032}" type="pres">
      <dgm:prSet presAssocID="{57B6EE3F-B39C-4C5F-A3D7-72637A37793E}" presName="rootConnector" presStyleLbl="node3" presStyleIdx="1" presStyleCnt="5"/>
      <dgm:spPr/>
      <dgm:t>
        <a:bodyPr/>
        <a:lstStyle/>
        <a:p>
          <a:endParaRPr lang="en-AU"/>
        </a:p>
      </dgm:t>
    </dgm:pt>
    <dgm:pt modelId="{6C44125D-5E13-41AF-99AB-09C35A4B2283}" type="pres">
      <dgm:prSet presAssocID="{57B6EE3F-B39C-4C5F-A3D7-72637A37793E}" presName="hierChild4" presStyleCnt="0"/>
      <dgm:spPr/>
    </dgm:pt>
    <dgm:pt modelId="{73208C8A-F23F-4152-9777-ACCB8B7C1768}" type="pres">
      <dgm:prSet presAssocID="{AE49395D-554D-4B1E-ABE9-AD4B51DD8500}" presName="Name50" presStyleLbl="parChTrans1D4" presStyleIdx="0" presStyleCnt="6"/>
      <dgm:spPr/>
      <dgm:t>
        <a:bodyPr/>
        <a:lstStyle/>
        <a:p>
          <a:endParaRPr lang="en-AU"/>
        </a:p>
      </dgm:t>
    </dgm:pt>
    <dgm:pt modelId="{56247239-F131-4679-900C-D7059DE378FE}" type="pres">
      <dgm:prSet presAssocID="{B0BD2221-7670-4118-81F0-B33A5DE27A25}" presName="hierRoot2" presStyleCnt="0">
        <dgm:presLayoutVars>
          <dgm:hierBranch val="l"/>
        </dgm:presLayoutVars>
      </dgm:prSet>
      <dgm:spPr/>
    </dgm:pt>
    <dgm:pt modelId="{207E44CB-867C-4C52-BFEE-74DBCA71BB9B}" type="pres">
      <dgm:prSet presAssocID="{B0BD2221-7670-4118-81F0-B33A5DE27A25}" presName="rootComposite" presStyleCnt="0"/>
      <dgm:spPr/>
    </dgm:pt>
    <dgm:pt modelId="{793D3AF3-B2D9-43B0-8673-C56A441EBE76}" type="pres">
      <dgm:prSet presAssocID="{B0BD2221-7670-4118-81F0-B33A5DE27A25}" presName="rootText" presStyleLbl="node4" presStyleIdx="0" presStyleCnt="6" custLinFactNeighborX="31230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1CD17235-84AA-41D6-8853-2ECFB69A79C4}" type="pres">
      <dgm:prSet presAssocID="{B0BD2221-7670-4118-81F0-B33A5DE27A25}" presName="rootConnector" presStyleLbl="node4" presStyleIdx="0" presStyleCnt="6"/>
      <dgm:spPr/>
      <dgm:t>
        <a:bodyPr/>
        <a:lstStyle/>
        <a:p>
          <a:endParaRPr lang="en-AU"/>
        </a:p>
      </dgm:t>
    </dgm:pt>
    <dgm:pt modelId="{9059C1E9-97B4-4DDF-A7B7-8A8B642DC592}" type="pres">
      <dgm:prSet presAssocID="{B0BD2221-7670-4118-81F0-B33A5DE27A25}" presName="hierChild4" presStyleCnt="0"/>
      <dgm:spPr/>
    </dgm:pt>
    <dgm:pt modelId="{40FB12A4-18A4-4205-84FE-7DD31CE882A6}" type="pres">
      <dgm:prSet presAssocID="{B0BD2221-7670-4118-81F0-B33A5DE27A25}" presName="hierChild5" presStyleCnt="0"/>
      <dgm:spPr/>
    </dgm:pt>
    <dgm:pt modelId="{19C0B96C-9197-4906-B1DF-4BF5D6D81D90}" type="pres">
      <dgm:prSet presAssocID="{BBBBC82C-93AB-40A3-AA9D-14C4E5823A5F}" presName="Name50" presStyleLbl="parChTrans1D4" presStyleIdx="1" presStyleCnt="6"/>
      <dgm:spPr/>
      <dgm:t>
        <a:bodyPr/>
        <a:lstStyle/>
        <a:p>
          <a:endParaRPr lang="en-AU"/>
        </a:p>
      </dgm:t>
    </dgm:pt>
    <dgm:pt modelId="{294ECCD3-3DA9-4342-885E-D6526E21C3A1}" type="pres">
      <dgm:prSet presAssocID="{B19B3C34-46BA-4641-A3F9-D8A544AEDDF3}" presName="hierRoot2" presStyleCnt="0">
        <dgm:presLayoutVars>
          <dgm:hierBranch val="init"/>
        </dgm:presLayoutVars>
      </dgm:prSet>
      <dgm:spPr/>
    </dgm:pt>
    <dgm:pt modelId="{61244B80-2D8E-4FA0-A008-44703A9DB90D}" type="pres">
      <dgm:prSet presAssocID="{B19B3C34-46BA-4641-A3F9-D8A544AEDDF3}" presName="rootComposite" presStyleCnt="0"/>
      <dgm:spPr/>
    </dgm:pt>
    <dgm:pt modelId="{DEE9862B-16DE-4F71-BA15-B9A33FF03125}" type="pres">
      <dgm:prSet presAssocID="{B19B3C34-46BA-4641-A3F9-D8A544AEDDF3}" presName="rootText" presStyleLbl="node4" presStyleIdx="1" presStyleCnt="6" custLinFactNeighborX="31230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FD237CCE-2591-4BB2-9D9F-FC78094889F6}" type="pres">
      <dgm:prSet presAssocID="{B19B3C34-46BA-4641-A3F9-D8A544AEDDF3}" presName="rootConnector" presStyleLbl="node4" presStyleIdx="1" presStyleCnt="6"/>
      <dgm:spPr/>
      <dgm:t>
        <a:bodyPr/>
        <a:lstStyle/>
        <a:p>
          <a:endParaRPr lang="en-AU"/>
        </a:p>
      </dgm:t>
    </dgm:pt>
    <dgm:pt modelId="{9F4C1651-3A91-435C-B927-0932D494FA55}" type="pres">
      <dgm:prSet presAssocID="{B19B3C34-46BA-4641-A3F9-D8A544AEDDF3}" presName="hierChild4" presStyleCnt="0"/>
      <dgm:spPr/>
    </dgm:pt>
    <dgm:pt modelId="{93AE2A74-600A-4066-A212-DC8F64D30431}" type="pres">
      <dgm:prSet presAssocID="{B19B3C34-46BA-4641-A3F9-D8A544AEDDF3}" presName="hierChild5" presStyleCnt="0"/>
      <dgm:spPr/>
    </dgm:pt>
    <dgm:pt modelId="{FE756794-D99D-406E-86DF-0CBEF46FF8C1}" type="pres">
      <dgm:prSet presAssocID="{FBBB0914-6009-46D1-A0B3-8A82D87D4193}" presName="Name50" presStyleLbl="parChTrans1D4" presStyleIdx="2" presStyleCnt="6"/>
      <dgm:spPr/>
      <dgm:t>
        <a:bodyPr/>
        <a:lstStyle/>
        <a:p>
          <a:endParaRPr lang="en-AU"/>
        </a:p>
      </dgm:t>
    </dgm:pt>
    <dgm:pt modelId="{30D65A0A-CBB4-4D5F-AE55-D7F65F774B47}" type="pres">
      <dgm:prSet presAssocID="{07986338-58BF-4F37-ACF8-88213A09C5BF}" presName="hierRoot2" presStyleCnt="0">
        <dgm:presLayoutVars>
          <dgm:hierBranch val="init"/>
        </dgm:presLayoutVars>
      </dgm:prSet>
      <dgm:spPr/>
    </dgm:pt>
    <dgm:pt modelId="{48AA6F30-6E11-44AD-8FF9-941DCEE10D38}" type="pres">
      <dgm:prSet presAssocID="{07986338-58BF-4F37-ACF8-88213A09C5BF}" presName="rootComposite" presStyleCnt="0"/>
      <dgm:spPr/>
    </dgm:pt>
    <dgm:pt modelId="{4229B630-1003-4B85-9C4E-D20088D7B24E}" type="pres">
      <dgm:prSet presAssocID="{07986338-58BF-4F37-ACF8-88213A09C5BF}" presName="rootText" presStyleLbl="node4" presStyleIdx="2" presStyleCnt="6" custLinFactNeighborX="31230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A0C83A6E-604D-485D-9027-BCC9EFE93D06}" type="pres">
      <dgm:prSet presAssocID="{07986338-58BF-4F37-ACF8-88213A09C5BF}" presName="rootConnector" presStyleLbl="node4" presStyleIdx="2" presStyleCnt="6"/>
      <dgm:spPr/>
      <dgm:t>
        <a:bodyPr/>
        <a:lstStyle/>
        <a:p>
          <a:endParaRPr lang="en-AU"/>
        </a:p>
      </dgm:t>
    </dgm:pt>
    <dgm:pt modelId="{D39CCF85-2570-404A-A2DF-216012B67043}" type="pres">
      <dgm:prSet presAssocID="{07986338-58BF-4F37-ACF8-88213A09C5BF}" presName="hierChild4" presStyleCnt="0"/>
      <dgm:spPr/>
    </dgm:pt>
    <dgm:pt modelId="{4C643B30-78F2-46E4-B190-7B92CC5E8F7E}" type="pres">
      <dgm:prSet presAssocID="{07986338-58BF-4F37-ACF8-88213A09C5BF}" presName="hierChild5" presStyleCnt="0"/>
      <dgm:spPr/>
    </dgm:pt>
    <dgm:pt modelId="{8670A46C-7F9B-4BE2-A78B-357CB1E70C30}" type="pres">
      <dgm:prSet presAssocID="{57B6EE3F-B39C-4C5F-A3D7-72637A37793E}" presName="hierChild5" presStyleCnt="0"/>
      <dgm:spPr/>
    </dgm:pt>
    <dgm:pt modelId="{DE6100CA-D244-4914-91E4-1C6461D3509D}" type="pres">
      <dgm:prSet presAssocID="{B0FC8AD0-6DFB-4D44-AF3A-D6CC1268B8A3}" presName="Name37" presStyleLbl="parChTrans1D3" presStyleIdx="2" presStyleCnt="5"/>
      <dgm:spPr/>
      <dgm:t>
        <a:bodyPr/>
        <a:lstStyle/>
        <a:p>
          <a:endParaRPr lang="en-AU"/>
        </a:p>
      </dgm:t>
    </dgm:pt>
    <dgm:pt modelId="{D7AC42D7-290B-4561-8655-57DBB5D2D58E}" type="pres">
      <dgm:prSet presAssocID="{0DD54E10-5D3A-4FD4-86ED-0204C3CBDF74}" presName="hierRoot2" presStyleCnt="0">
        <dgm:presLayoutVars>
          <dgm:hierBranch val="init"/>
        </dgm:presLayoutVars>
      </dgm:prSet>
      <dgm:spPr/>
    </dgm:pt>
    <dgm:pt modelId="{F9305473-4641-4D6A-AE54-E9050E2CFAA7}" type="pres">
      <dgm:prSet presAssocID="{0DD54E10-5D3A-4FD4-86ED-0204C3CBDF74}" presName="rootComposite" presStyleCnt="0"/>
      <dgm:spPr/>
    </dgm:pt>
    <dgm:pt modelId="{2919421B-4375-4948-9F5E-C3DA54E7A79D}" type="pres">
      <dgm:prSet presAssocID="{0DD54E10-5D3A-4FD4-86ED-0204C3CBDF74}" presName="rootText" presStyleLbl="node3" presStyleIdx="2" presStyleCnt="5" custLinFactNeighborX="14355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B4329E08-8BC0-44E3-BB3D-0E58F9831F28}" type="pres">
      <dgm:prSet presAssocID="{0DD54E10-5D3A-4FD4-86ED-0204C3CBDF74}" presName="rootConnector" presStyleLbl="node3" presStyleIdx="2" presStyleCnt="5"/>
      <dgm:spPr/>
      <dgm:t>
        <a:bodyPr/>
        <a:lstStyle/>
        <a:p>
          <a:endParaRPr lang="en-AU"/>
        </a:p>
      </dgm:t>
    </dgm:pt>
    <dgm:pt modelId="{E0D377A8-BAAB-4239-BA3D-145C9855D6F0}" type="pres">
      <dgm:prSet presAssocID="{0DD54E10-5D3A-4FD4-86ED-0204C3CBDF74}" presName="hierChild4" presStyleCnt="0"/>
      <dgm:spPr/>
    </dgm:pt>
    <dgm:pt modelId="{93286270-857A-45B6-968A-0CA560F94606}" type="pres">
      <dgm:prSet presAssocID="{0DD54E10-5D3A-4FD4-86ED-0204C3CBDF74}" presName="hierChild5" presStyleCnt="0"/>
      <dgm:spPr/>
    </dgm:pt>
    <dgm:pt modelId="{2C2FB539-1258-403F-85B9-3212671F470A}" type="pres">
      <dgm:prSet presAssocID="{58AECC02-893D-4A72-A539-D97AB27A8477}" presName="Name37" presStyleLbl="parChTrans1D3" presStyleIdx="3" presStyleCnt="5"/>
      <dgm:spPr/>
      <dgm:t>
        <a:bodyPr/>
        <a:lstStyle/>
        <a:p>
          <a:endParaRPr lang="en-AU"/>
        </a:p>
      </dgm:t>
    </dgm:pt>
    <dgm:pt modelId="{0FAAB951-EB77-4C01-8A49-35663FB1C458}" type="pres">
      <dgm:prSet presAssocID="{D47A141B-D615-4267-9162-C65355E4C938}" presName="hierRoot2" presStyleCnt="0">
        <dgm:presLayoutVars>
          <dgm:hierBranch val="init"/>
        </dgm:presLayoutVars>
      </dgm:prSet>
      <dgm:spPr/>
    </dgm:pt>
    <dgm:pt modelId="{8AD67A98-93B5-4332-B12A-F139C581747F}" type="pres">
      <dgm:prSet presAssocID="{D47A141B-D615-4267-9162-C65355E4C938}" presName="rootComposite" presStyleCnt="0"/>
      <dgm:spPr/>
    </dgm:pt>
    <dgm:pt modelId="{631ACD84-BB56-48D8-9A3A-AA5DA6430ACB}" type="pres">
      <dgm:prSet presAssocID="{D47A141B-D615-4267-9162-C65355E4C938}" presName="rootText" presStyleLbl="node3" presStyleIdx="3" presStyleCnt="5" custLinFactNeighborX="-13163" custLinFactNeighborY="-519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674FA200-CDD5-494B-B8E4-6D44EADE5A20}" type="pres">
      <dgm:prSet presAssocID="{D47A141B-D615-4267-9162-C65355E4C938}" presName="rootConnector" presStyleLbl="node3" presStyleIdx="3" presStyleCnt="5"/>
      <dgm:spPr/>
      <dgm:t>
        <a:bodyPr/>
        <a:lstStyle/>
        <a:p>
          <a:endParaRPr lang="en-AU"/>
        </a:p>
      </dgm:t>
    </dgm:pt>
    <dgm:pt modelId="{39E9B7AC-EFC2-4C10-9F17-E83451F1BEF0}" type="pres">
      <dgm:prSet presAssocID="{D47A141B-D615-4267-9162-C65355E4C938}" presName="hierChild4" presStyleCnt="0"/>
      <dgm:spPr/>
    </dgm:pt>
    <dgm:pt modelId="{03E5F290-B0F2-4321-A85C-E19068A867E1}" type="pres">
      <dgm:prSet presAssocID="{D47A141B-D615-4267-9162-C65355E4C938}" presName="hierChild5" presStyleCnt="0"/>
      <dgm:spPr/>
    </dgm:pt>
    <dgm:pt modelId="{04FA1534-B405-42D4-A4C0-FDCE42C8E0AA}" type="pres">
      <dgm:prSet presAssocID="{FC1135A5-D3DB-4B7A-83FB-F46E71F3FB53}" presName="Name37" presStyleLbl="parChTrans1D3" presStyleIdx="4" presStyleCnt="5"/>
      <dgm:spPr/>
      <dgm:t>
        <a:bodyPr/>
        <a:lstStyle/>
        <a:p>
          <a:endParaRPr lang="en-AU"/>
        </a:p>
      </dgm:t>
    </dgm:pt>
    <dgm:pt modelId="{E971F9A1-8D80-4FB7-AD78-95B2A10F572B}" type="pres">
      <dgm:prSet presAssocID="{4327D024-E093-464B-A31A-23B27B047DE9}" presName="hierRoot2" presStyleCnt="0">
        <dgm:presLayoutVars>
          <dgm:hierBranch val="init"/>
        </dgm:presLayoutVars>
      </dgm:prSet>
      <dgm:spPr/>
    </dgm:pt>
    <dgm:pt modelId="{DD005DFC-6975-431D-B43F-E6A2BF0D83E7}" type="pres">
      <dgm:prSet presAssocID="{4327D024-E093-464B-A31A-23B27B047DE9}" presName="rootComposite" presStyleCnt="0"/>
      <dgm:spPr/>
    </dgm:pt>
    <dgm:pt modelId="{EAD3BEF5-79DE-4617-8E1C-F28617424E10}" type="pres">
      <dgm:prSet presAssocID="{4327D024-E093-464B-A31A-23B27B047DE9}" presName="rootText" presStyleLbl="node3" presStyleIdx="4" presStyleCnt="5" custLinFactNeighborX="-40682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6BE73751-0025-4391-8F47-231EA5B93727}" type="pres">
      <dgm:prSet presAssocID="{4327D024-E093-464B-A31A-23B27B047DE9}" presName="rootConnector" presStyleLbl="node3" presStyleIdx="4" presStyleCnt="5"/>
      <dgm:spPr/>
      <dgm:t>
        <a:bodyPr/>
        <a:lstStyle/>
        <a:p>
          <a:endParaRPr lang="en-AU"/>
        </a:p>
      </dgm:t>
    </dgm:pt>
    <dgm:pt modelId="{2A9C5224-CCBC-43D9-A590-20DD1F7B4752}" type="pres">
      <dgm:prSet presAssocID="{4327D024-E093-464B-A31A-23B27B047DE9}" presName="hierChild4" presStyleCnt="0"/>
      <dgm:spPr/>
    </dgm:pt>
    <dgm:pt modelId="{778BFF1F-FA39-47EF-8668-081FD2ED5BD6}" type="pres">
      <dgm:prSet presAssocID="{9F162B49-47C5-47A9-A253-11D856028E06}" presName="Name37" presStyleLbl="parChTrans1D4" presStyleIdx="3" presStyleCnt="6"/>
      <dgm:spPr/>
      <dgm:t>
        <a:bodyPr/>
        <a:lstStyle/>
        <a:p>
          <a:endParaRPr lang="en-AU"/>
        </a:p>
      </dgm:t>
    </dgm:pt>
    <dgm:pt modelId="{52009E0B-9C6C-4BD1-963F-777421E4956B}" type="pres">
      <dgm:prSet presAssocID="{12F44FA1-8ADD-428E-A7ED-532697FE5B5F}" presName="hierRoot2" presStyleCnt="0">
        <dgm:presLayoutVars>
          <dgm:hierBranch val="init"/>
        </dgm:presLayoutVars>
      </dgm:prSet>
      <dgm:spPr/>
    </dgm:pt>
    <dgm:pt modelId="{7B945A39-FB32-46EE-B024-3A94D721C3C4}" type="pres">
      <dgm:prSet presAssocID="{12F44FA1-8ADD-428E-A7ED-532697FE5B5F}" presName="rootComposite" presStyleCnt="0"/>
      <dgm:spPr/>
    </dgm:pt>
    <dgm:pt modelId="{75337B8D-3A2A-48EC-9378-024651F358EC}" type="pres">
      <dgm:prSet presAssocID="{12F44FA1-8ADD-428E-A7ED-532697FE5B5F}" presName="rootText" presStyleLbl="node4" presStyleIdx="3" presStyleCnt="6" custLinFactNeighborX="-41919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2DA29A58-13BF-4BA4-8812-1B6F49CA1954}" type="pres">
      <dgm:prSet presAssocID="{12F44FA1-8ADD-428E-A7ED-532697FE5B5F}" presName="rootConnector" presStyleLbl="node4" presStyleIdx="3" presStyleCnt="6"/>
      <dgm:spPr/>
      <dgm:t>
        <a:bodyPr/>
        <a:lstStyle/>
        <a:p>
          <a:endParaRPr lang="en-AU"/>
        </a:p>
      </dgm:t>
    </dgm:pt>
    <dgm:pt modelId="{1B5C30FB-7902-466C-A97D-614C9F9E9A2D}" type="pres">
      <dgm:prSet presAssocID="{12F44FA1-8ADD-428E-A7ED-532697FE5B5F}" presName="hierChild4" presStyleCnt="0"/>
      <dgm:spPr/>
    </dgm:pt>
    <dgm:pt modelId="{32518F67-FF43-47A2-9BC5-6DEED0E53063}" type="pres">
      <dgm:prSet presAssocID="{12F44FA1-8ADD-428E-A7ED-532697FE5B5F}" presName="hierChild5" presStyleCnt="0"/>
      <dgm:spPr/>
    </dgm:pt>
    <dgm:pt modelId="{A3C5A984-9EB7-42AC-A46A-908D0DA0A5EC}" type="pres">
      <dgm:prSet presAssocID="{9C1B0D3F-6586-4A9F-870A-A4BCB50AE9F0}" presName="Name37" presStyleLbl="parChTrans1D4" presStyleIdx="4" presStyleCnt="6"/>
      <dgm:spPr/>
      <dgm:t>
        <a:bodyPr/>
        <a:lstStyle/>
        <a:p>
          <a:endParaRPr lang="en-AU"/>
        </a:p>
      </dgm:t>
    </dgm:pt>
    <dgm:pt modelId="{1A3D3B4B-FB45-48FF-BAEB-A7189D8DD3FC}" type="pres">
      <dgm:prSet presAssocID="{8651D912-1E65-4D54-B746-D3D75D8C203D}" presName="hierRoot2" presStyleCnt="0">
        <dgm:presLayoutVars>
          <dgm:hierBranch val="init"/>
        </dgm:presLayoutVars>
      </dgm:prSet>
      <dgm:spPr/>
    </dgm:pt>
    <dgm:pt modelId="{4B49CDA3-631D-4AA6-AB45-5E46C0AE9AE6}" type="pres">
      <dgm:prSet presAssocID="{8651D912-1E65-4D54-B746-D3D75D8C203D}" presName="rootComposite" presStyleCnt="0"/>
      <dgm:spPr/>
    </dgm:pt>
    <dgm:pt modelId="{2AC527C5-73DF-4DE1-BD2A-BB429F0E046B}" type="pres">
      <dgm:prSet presAssocID="{8651D912-1E65-4D54-B746-D3D75D8C203D}" presName="rootText" presStyleLbl="node4" presStyleIdx="4" presStyleCnt="6" custLinFactNeighborX="-41919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8F585F5D-DC81-4A6A-8B0C-6E2264EBBAC9}" type="pres">
      <dgm:prSet presAssocID="{8651D912-1E65-4D54-B746-D3D75D8C203D}" presName="rootConnector" presStyleLbl="node4" presStyleIdx="4" presStyleCnt="6"/>
      <dgm:spPr/>
      <dgm:t>
        <a:bodyPr/>
        <a:lstStyle/>
        <a:p>
          <a:endParaRPr lang="en-AU"/>
        </a:p>
      </dgm:t>
    </dgm:pt>
    <dgm:pt modelId="{CD6A87A5-6F14-47F6-88AD-684249C9D27B}" type="pres">
      <dgm:prSet presAssocID="{8651D912-1E65-4D54-B746-D3D75D8C203D}" presName="hierChild4" presStyleCnt="0"/>
      <dgm:spPr/>
    </dgm:pt>
    <dgm:pt modelId="{3C9C744A-6155-4413-9E02-BDD9B065D5A6}" type="pres">
      <dgm:prSet presAssocID="{8651D912-1E65-4D54-B746-D3D75D8C203D}" presName="hierChild5" presStyleCnt="0"/>
      <dgm:spPr/>
    </dgm:pt>
    <dgm:pt modelId="{36E801C9-3178-48C5-8325-582EDBF1B2D3}" type="pres">
      <dgm:prSet presAssocID="{9B3E4623-C443-4357-AA5A-D9B6623D989C}" presName="Name37" presStyleLbl="parChTrans1D4" presStyleIdx="5" presStyleCnt="6"/>
      <dgm:spPr/>
      <dgm:t>
        <a:bodyPr/>
        <a:lstStyle/>
        <a:p>
          <a:endParaRPr lang="en-AU"/>
        </a:p>
      </dgm:t>
    </dgm:pt>
    <dgm:pt modelId="{434E34D1-A003-4D6E-A4A9-B4D811918ADB}" type="pres">
      <dgm:prSet presAssocID="{198CA911-9FAF-4BD2-B9A2-1DF479B90E1E}" presName="hierRoot2" presStyleCnt="0">
        <dgm:presLayoutVars>
          <dgm:hierBranch val="r"/>
        </dgm:presLayoutVars>
      </dgm:prSet>
      <dgm:spPr/>
    </dgm:pt>
    <dgm:pt modelId="{FAC7EB9E-65AD-45A0-926D-626463156398}" type="pres">
      <dgm:prSet presAssocID="{198CA911-9FAF-4BD2-B9A2-1DF479B90E1E}" presName="rootComposite" presStyleCnt="0"/>
      <dgm:spPr/>
    </dgm:pt>
    <dgm:pt modelId="{852E1E51-E071-4F5B-A856-56B1C9346FF8}" type="pres">
      <dgm:prSet presAssocID="{198CA911-9FAF-4BD2-B9A2-1DF479B90E1E}" presName="rootText" presStyleLbl="node4" presStyleIdx="5" presStyleCnt="6" custLinFactNeighborX="-41919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43E04216-3804-49D5-83C0-D937EC7BDC01}" type="pres">
      <dgm:prSet presAssocID="{198CA911-9FAF-4BD2-B9A2-1DF479B90E1E}" presName="rootConnector" presStyleLbl="node4" presStyleIdx="5" presStyleCnt="6"/>
      <dgm:spPr/>
      <dgm:t>
        <a:bodyPr/>
        <a:lstStyle/>
        <a:p>
          <a:endParaRPr lang="en-AU"/>
        </a:p>
      </dgm:t>
    </dgm:pt>
    <dgm:pt modelId="{46AC6A69-D216-440D-B328-D7F08FEA63EA}" type="pres">
      <dgm:prSet presAssocID="{198CA911-9FAF-4BD2-B9A2-1DF479B90E1E}" presName="hierChild4" presStyleCnt="0"/>
      <dgm:spPr/>
    </dgm:pt>
    <dgm:pt modelId="{A35DBD1A-FB26-4AE2-AD67-13A6AC3B90AB}" type="pres">
      <dgm:prSet presAssocID="{198CA911-9FAF-4BD2-B9A2-1DF479B90E1E}" presName="hierChild5" presStyleCnt="0"/>
      <dgm:spPr/>
    </dgm:pt>
    <dgm:pt modelId="{12AB994A-87D3-4C21-9C57-D8C8C055F535}" type="pres">
      <dgm:prSet presAssocID="{4327D024-E093-464B-A31A-23B27B047DE9}" presName="hierChild5" presStyleCnt="0"/>
      <dgm:spPr/>
    </dgm:pt>
    <dgm:pt modelId="{C9589C74-73BC-4C1C-AE39-C9AAC47133A3}" type="pres">
      <dgm:prSet presAssocID="{0CBAEA68-2F40-44C7-A6A9-7707795B00E0}" presName="hierChild5" presStyleCnt="0"/>
      <dgm:spPr/>
    </dgm:pt>
    <dgm:pt modelId="{E57A6273-696B-422B-B1E7-1BFF39C6ED0A}" type="pres">
      <dgm:prSet presAssocID="{B0CFC6EA-EFB8-4B41-BDE3-A395BB644C8E}" presName="hierChild3" presStyleCnt="0"/>
      <dgm:spPr/>
    </dgm:pt>
  </dgm:ptLst>
  <dgm:cxnLst>
    <dgm:cxn modelId="{38D83D47-95FA-4D61-BFE1-F22DF54BA42C}" type="presOf" srcId="{B0CFC6EA-EFB8-4B41-BDE3-A395BB644C8E}" destId="{D1496DF7-6191-451D-A2CE-DD48E95A8694}" srcOrd="0" destOrd="0" presId="urn:microsoft.com/office/officeart/2005/8/layout/orgChart1"/>
    <dgm:cxn modelId="{06EC8170-942C-49A7-B54F-EB38C979ED7B}" type="presOf" srcId="{07986338-58BF-4F37-ACF8-88213A09C5BF}" destId="{A0C83A6E-604D-485D-9027-BCC9EFE93D06}" srcOrd="1" destOrd="0" presId="urn:microsoft.com/office/officeart/2005/8/layout/orgChart1"/>
    <dgm:cxn modelId="{545A4F17-E5ED-4587-806F-36B3367876A8}" type="presOf" srcId="{AE49395D-554D-4B1E-ABE9-AD4B51DD8500}" destId="{73208C8A-F23F-4152-9777-ACCB8B7C1768}" srcOrd="0" destOrd="0" presId="urn:microsoft.com/office/officeart/2005/8/layout/orgChart1"/>
    <dgm:cxn modelId="{814BD961-0651-4953-98B9-DA60A02B05D3}" srcId="{0CBAEA68-2F40-44C7-A6A9-7707795B00E0}" destId="{4327D024-E093-464B-A31A-23B27B047DE9}" srcOrd="4" destOrd="0" parTransId="{FC1135A5-D3DB-4B7A-83FB-F46E71F3FB53}" sibTransId="{AADFB25C-D0A4-4E98-843A-18A704963124}"/>
    <dgm:cxn modelId="{BE5C9CD8-02AA-48BC-BC9C-7F906E7E74D1}" type="presOf" srcId="{0DD54E10-5D3A-4FD4-86ED-0204C3CBDF74}" destId="{2919421B-4375-4948-9F5E-C3DA54E7A79D}" srcOrd="0" destOrd="0" presId="urn:microsoft.com/office/officeart/2005/8/layout/orgChart1"/>
    <dgm:cxn modelId="{D3F2A47D-92F9-4567-AB76-BD0DB6910296}" type="presOf" srcId="{B19B3C34-46BA-4641-A3F9-D8A544AEDDF3}" destId="{FD237CCE-2591-4BB2-9D9F-FC78094889F6}" srcOrd="1" destOrd="0" presId="urn:microsoft.com/office/officeart/2005/8/layout/orgChart1"/>
    <dgm:cxn modelId="{B0C5289E-A0E0-40D6-A471-93A6B6472035}" type="presOf" srcId="{9C1B0D3F-6586-4A9F-870A-A4BCB50AE9F0}" destId="{A3C5A984-9EB7-42AC-A46A-908D0DA0A5EC}" srcOrd="0" destOrd="0" presId="urn:microsoft.com/office/officeart/2005/8/layout/orgChart1"/>
    <dgm:cxn modelId="{1FB59DF9-34AB-45FB-99CC-13DC686711CB}" srcId="{4327D024-E093-464B-A31A-23B27B047DE9}" destId="{12F44FA1-8ADD-428E-A7ED-532697FE5B5F}" srcOrd="0" destOrd="0" parTransId="{9F162B49-47C5-47A9-A253-11D856028E06}" sibTransId="{57924698-AE9B-42FC-AD65-D6ACE509EA05}"/>
    <dgm:cxn modelId="{A4D7FED7-7DE3-4E3E-A6F2-8B47F194B501}" srcId="{4327D024-E093-464B-A31A-23B27B047DE9}" destId="{198CA911-9FAF-4BD2-B9A2-1DF479B90E1E}" srcOrd="2" destOrd="0" parTransId="{9B3E4623-C443-4357-AA5A-D9B6623D989C}" sibTransId="{A5ED41E5-11AE-4E9D-B47C-7F2583213F59}"/>
    <dgm:cxn modelId="{BB56D872-D01D-4242-9CF6-34E71444C3C3}" type="presOf" srcId="{58AECC02-893D-4A72-A539-D97AB27A8477}" destId="{2C2FB539-1258-403F-85B9-3212671F470A}" srcOrd="0" destOrd="0" presId="urn:microsoft.com/office/officeart/2005/8/layout/orgChart1"/>
    <dgm:cxn modelId="{5F02B1AB-702D-4E36-8B99-BA3CFBB059E8}" type="presOf" srcId="{5D9FFA46-C368-4571-A9AE-5EDA0C487EC7}" destId="{25C041E3-6A13-46B1-9B25-447D0D89516C}" srcOrd="0" destOrd="0" presId="urn:microsoft.com/office/officeart/2005/8/layout/orgChart1"/>
    <dgm:cxn modelId="{9CEF818C-4B53-4C4D-A1E6-2CFF5025554D}" srcId="{0CBAEA68-2F40-44C7-A6A9-7707795B00E0}" destId="{EEC93037-49FC-447D-B84C-9B143AFA7F4F}" srcOrd="0" destOrd="0" parTransId="{FE4EA779-B4E5-4F27-9135-DA11D7772D86}" sibTransId="{FE666AA7-5E58-41C6-936D-93D3D000EA41}"/>
    <dgm:cxn modelId="{4D797429-A169-4FAF-920D-E8878741B755}" type="presOf" srcId="{B19B3C34-46BA-4641-A3F9-D8A544AEDDF3}" destId="{DEE9862B-16DE-4F71-BA15-B9A33FF03125}" srcOrd="0" destOrd="0" presId="urn:microsoft.com/office/officeart/2005/8/layout/orgChart1"/>
    <dgm:cxn modelId="{0B03C634-0200-49B5-B517-D0FF23B0873D}" type="presOf" srcId="{8651D912-1E65-4D54-B746-D3D75D8C203D}" destId="{8F585F5D-DC81-4A6A-8B0C-6E2264EBBAC9}" srcOrd="1" destOrd="0" presId="urn:microsoft.com/office/officeart/2005/8/layout/orgChart1"/>
    <dgm:cxn modelId="{32AB2C3E-6463-4958-9F6D-B12F5E6D3318}" type="presOf" srcId="{07986338-58BF-4F37-ACF8-88213A09C5BF}" destId="{4229B630-1003-4B85-9C4E-D20088D7B24E}" srcOrd="0" destOrd="0" presId="urn:microsoft.com/office/officeart/2005/8/layout/orgChart1"/>
    <dgm:cxn modelId="{41D53282-5DBD-4439-BA1E-E37FA19BCDF8}" type="presOf" srcId="{9B3E4623-C443-4357-AA5A-D9B6623D989C}" destId="{36E801C9-3178-48C5-8325-582EDBF1B2D3}" srcOrd="0" destOrd="0" presId="urn:microsoft.com/office/officeart/2005/8/layout/orgChart1"/>
    <dgm:cxn modelId="{F048F062-250B-4EF4-AC97-EB7933EF46BD}" type="presOf" srcId="{B0BD2221-7670-4118-81F0-B33A5DE27A25}" destId="{1CD17235-84AA-41D6-8853-2ECFB69A79C4}" srcOrd="1" destOrd="0" presId="urn:microsoft.com/office/officeart/2005/8/layout/orgChart1"/>
    <dgm:cxn modelId="{891638DA-7DC4-4EEB-A223-B8CCEF2840E7}" type="presOf" srcId="{4327D024-E093-464B-A31A-23B27B047DE9}" destId="{EAD3BEF5-79DE-4617-8E1C-F28617424E10}" srcOrd="0" destOrd="0" presId="urn:microsoft.com/office/officeart/2005/8/layout/orgChart1"/>
    <dgm:cxn modelId="{5E242C6D-C9DA-4682-AC8C-35EF1BE91233}" srcId="{0CBAEA68-2F40-44C7-A6A9-7707795B00E0}" destId="{57B6EE3F-B39C-4C5F-A3D7-72637A37793E}" srcOrd="1" destOrd="0" parTransId="{55A55320-008F-4F64-BD58-B9EF483E4EA6}" sibTransId="{9B5B0788-7586-44E7-A165-50CBEA1FD5BE}"/>
    <dgm:cxn modelId="{B575CB6D-7532-4E96-AB0C-29706569CB9E}" type="presOf" srcId="{198CA911-9FAF-4BD2-B9A2-1DF479B90E1E}" destId="{852E1E51-E071-4F5B-A856-56B1C9346FF8}" srcOrd="0" destOrd="0" presId="urn:microsoft.com/office/officeart/2005/8/layout/orgChart1"/>
    <dgm:cxn modelId="{D95E48E8-79EF-42E8-9559-F40855AE46AA}" type="presOf" srcId="{57B6EE3F-B39C-4C5F-A3D7-72637A37793E}" destId="{F3CEC2DB-970B-4FAA-95E1-61AD66796032}" srcOrd="1" destOrd="0" presId="urn:microsoft.com/office/officeart/2005/8/layout/orgChart1"/>
    <dgm:cxn modelId="{3B62A0F9-6955-488A-9D6A-2FA7F4CF24F8}" srcId="{7EDCEF60-CC3B-4F24-89AC-8E275B71A85A}" destId="{B0CFC6EA-EFB8-4B41-BDE3-A395BB644C8E}" srcOrd="0" destOrd="0" parTransId="{BB3FCF4E-C1EE-419D-84B1-0C3A8F6C50FC}" sibTransId="{369D0B9C-FD1C-412B-A659-08CDCF041709}"/>
    <dgm:cxn modelId="{D45A840F-1EA2-47F9-B54C-52AA9B102832}" type="presOf" srcId="{B0CFC6EA-EFB8-4B41-BDE3-A395BB644C8E}" destId="{C0C9A7E5-60DE-4957-A264-3EB2F188B5F1}" srcOrd="1" destOrd="0" presId="urn:microsoft.com/office/officeart/2005/8/layout/orgChart1"/>
    <dgm:cxn modelId="{37988EDE-CB77-476E-8191-370CC4311758}" type="presOf" srcId="{B0FC8AD0-6DFB-4D44-AF3A-D6CC1268B8A3}" destId="{DE6100CA-D244-4914-91E4-1C6461D3509D}" srcOrd="0" destOrd="0" presId="urn:microsoft.com/office/officeart/2005/8/layout/orgChart1"/>
    <dgm:cxn modelId="{86D1556A-2296-4772-9AAF-1C178C996B3A}" type="presOf" srcId="{BBBBC82C-93AB-40A3-AA9D-14C4E5823A5F}" destId="{19C0B96C-9197-4906-B1DF-4BF5D6D81D90}" srcOrd="0" destOrd="0" presId="urn:microsoft.com/office/officeart/2005/8/layout/orgChart1"/>
    <dgm:cxn modelId="{82C2360E-BC02-4544-9365-D7353B1AE8EA}" type="presOf" srcId="{0DD54E10-5D3A-4FD4-86ED-0204C3CBDF74}" destId="{B4329E08-8BC0-44E3-BB3D-0E58F9831F28}" srcOrd="1" destOrd="0" presId="urn:microsoft.com/office/officeart/2005/8/layout/orgChart1"/>
    <dgm:cxn modelId="{4917BCDB-75F9-49FB-A01B-1B6DB0A825A3}" srcId="{57B6EE3F-B39C-4C5F-A3D7-72637A37793E}" destId="{B0BD2221-7670-4118-81F0-B33A5DE27A25}" srcOrd="0" destOrd="0" parTransId="{AE49395D-554D-4B1E-ABE9-AD4B51DD8500}" sibTransId="{E094D26C-ADC9-40B9-BE59-F4B665F0D4D7}"/>
    <dgm:cxn modelId="{FEBF0BD9-1338-40FD-B9F0-61CE3282CD06}" type="presOf" srcId="{D47A141B-D615-4267-9162-C65355E4C938}" destId="{631ACD84-BB56-48D8-9A3A-AA5DA6430ACB}" srcOrd="0" destOrd="0" presId="urn:microsoft.com/office/officeart/2005/8/layout/orgChart1"/>
    <dgm:cxn modelId="{D87CAC44-3D4E-471A-A92E-345C2923C033}" srcId="{57B6EE3F-B39C-4C5F-A3D7-72637A37793E}" destId="{07986338-58BF-4F37-ACF8-88213A09C5BF}" srcOrd="2" destOrd="0" parTransId="{FBBB0914-6009-46D1-A0B3-8A82D87D4193}" sibTransId="{1EE40F8F-9FB7-4E81-852B-3EB1FC574F0C}"/>
    <dgm:cxn modelId="{624E758F-F93A-462F-BB92-0756B88B9F3C}" type="presOf" srcId="{EEC93037-49FC-447D-B84C-9B143AFA7F4F}" destId="{20A11760-0FF1-456C-B919-EE82DF92EC77}" srcOrd="1" destOrd="0" presId="urn:microsoft.com/office/officeart/2005/8/layout/orgChart1"/>
    <dgm:cxn modelId="{D60621E4-8DD1-4803-A9C2-E52F332CA69F}" type="presOf" srcId="{0CBAEA68-2F40-44C7-A6A9-7707795B00E0}" destId="{4E091839-7817-41D5-B1AC-C31BCB2E94EF}" srcOrd="1" destOrd="0" presId="urn:microsoft.com/office/officeart/2005/8/layout/orgChart1"/>
    <dgm:cxn modelId="{9DC40781-006C-437D-8F8A-78BD2E104BE1}" srcId="{0CBAEA68-2F40-44C7-A6A9-7707795B00E0}" destId="{0DD54E10-5D3A-4FD4-86ED-0204C3CBDF74}" srcOrd="2" destOrd="0" parTransId="{B0FC8AD0-6DFB-4D44-AF3A-D6CC1268B8A3}" sibTransId="{D930CD96-A380-49F8-BE05-0709CE28FB45}"/>
    <dgm:cxn modelId="{215A9B39-5FA0-4801-84FE-3BEB2DC97A13}" type="presOf" srcId="{D47A141B-D615-4267-9162-C65355E4C938}" destId="{674FA200-CDD5-494B-B8E4-6D44EADE5A20}" srcOrd="1" destOrd="0" presId="urn:microsoft.com/office/officeart/2005/8/layout/orgChart1"/>
    <dgm:cxn modelId="{FEB6BB5E-CFCA-40AB-86D1-754D9FE0FC45}" type="presOf" srcId="{0CBAEA68-2F40-44C7-A6A9-7707795B00E0}" destId="{CCB39DD9-1AAF-47DA-B413-51E4C7A8DBFA}" srcOrd="0" destOrd="0" presId="urn:microsoft.com/office/officeart/2005/8/layout/orgChart1"/>
    <dgm:cxn modelId="{B2268960-43E1-4486-A324-A9772304877A}" type="presOf" srcId="{9F162B49-47C5-47A9-A253-11D856028E06}" destId="{778BFF1F-FA39-47EF-8668-081FD2ED5BD6}" srcOrd="0" destOrd="0" presId="urn:microsoft.com/office/officeart/2005/8/layout/orgChart1"/>
    <dgm:cxn modelId="{E15D8A53-E897-4024-AD93-3B3E38DD204D}" type="presOf" srcId="{57B6EE3F-B39C-4C5F-A3D7-72637A37793E}" destId="{1722ED31-1855-4865-B87E-62436A8AC5FB}" srcOrd="0" destOrd="0" presId="urn:microsoft.com/office/officeart/2005/8/layout/orgChart1"/>
    <dgm:cxn modelId="{769BFA33-4DC0-4BD2-9DFF-569602C3084E}" srcId="{0CBAEA68-2F40-44C7-A6A9-7707795B00E0}" destId="{D47A141B-D615-4267-9162-C65355E4C938}" srcOrd="3" destOrd="0" parTransId="{58AECC02-893D-4A72-A539-D97AB27A8477}" sibTransId="{49EB6219-9C5E-4052-87CE-DECD89A50ED3}"/>
    <dgm:cxn modelId="{0AF60390-8D62-475B-B8D9-3B7BCA6D4DB1}" type="presOf" srcId="{12F44FA1-8ADD-428E-A7ED-532697FE5B5F}" destId="{75337B8D-3A2A-48EC-9378-024651F358EC}" srcOrd="0" destOrd="0" presId="urn:microsoft.com/office/officeart/2005/8/layout/orgChart1"/>
    <dgm:cxn modelId="{643CB0B5-399B-44C3-8CA5-85A3B518DCBC}" type="presOf" srcId="{8651D912-1E65-4D54-B746-D3D75D8C203D}" destId="{2AC527C5-73DF-4DE1-BD2A-BB429F0E046B}" srcOrd="0" destOrd="0" presId="urn:microsoft.com/office/officeart/2005/8/layout/orgChart1"/>
    <dgm:cxn modelId="{3D2BA59C-E5D3-4393-B8B9-932CD93F715F}" type="presOf" srcId="{198CA911-9FAF-4BD2-B9A2-1DF479B90E1E}" destId="{43E04216-3804-49D5-83C0-D937EC7BDC01}" srcOrd="1" destOrd="0" presId="urn:microsoft.com/office/officeart/2005/8/layout/orgChart1"/>
    <dgm:cxn modelId="{BD97A97B-0EEE-4428-A42B-2DBF8BA67E40}" type="presOf" srcId="{FC1135A5-D3DB-4B7A-83FB-F46E71F3FB53}" destId="{04FA1534-B405-42D4-A4C0-FDCE42C8E0AA}" srcOrd="0" destOrd="0" presId="urn:microsoft.com/office/officeart/2005/8/layout/orgChart1"/>
    <dgm:cxn modelId="{E55994D7-87CA-45DB-83B0-C35FCCF4332A}" type="presOf" srcId="{FE4EA779-B4E5-4F27-9135-DA11D7772D86}" destId="{A24175AC-043E-49D6-9779-AEE44279DA10}" srcOrd="0" destOrd="0" presId="urn:microsoft.com/office/officeart/2005/8/layout/orgChart1"/>
    <dgm:cxn modelId="{D6883FF7-F501-4FE4-A9E2-259B55571ECC}" type="presOf" srcId="{B0BD2221-7670-4118-81F0-B33A5DE27A25}" destId="{793D3AF3-B2D9-43B0-8673-C56A441EBE76}" srcOrd="0" destOrd="0" presId="urn:microsoft.com/office/officeart/2005/8/layout/orgChart1"/>
    <dgm:cxn modelId="{7D950C64-B3ED-4D51-9E94-3674C8C5494A}" type="presOf" srcId="{4327D024-E093-464B-A31A-23B27B047DE9}" destId="{6BE73751-0025-4391-8F47-231EA5B93727}" srcOrd="1" destOrd="0" presId="urn:microsoft.com/office/officeart/2005/8/layout/orgChart1"/>
    <dgm:cxn modelId="{21A0FFC4-9A46-4CFA-A49B-B8B2E7A227D0}" srcId="{B0CFC6EA-EFB8-4B41-BDE3-A395BB644C8E}" destId="{0CBAEA68-2F40-44C7-A6A9-7707795B00E0}" srcOrd="0" destOrd="0" parTransId="{5D9FFA46-C368-4571-A9AE-5EDA0C487EC7}" sibTransId="{3E39150D-4F77-42EC-8D2C-C2672922E940}"/>
    <dgm:cxn modelId="{862EF758-6874-4B30-BC96-595B52B3C433}" type="presOf" srcId="{55A55320-008F-4F64-BD58-B9EF483E4EA6}" destId="{A683A323-E19D-4278-8B21-38B1613FF98B}" srcOrd="0" destOrd="0" presId="urn:microsoft.com/office/officeart/2005/8/layout/orgChart1"/>
    <dgm:cxn modelId="{7216B4DD-6369-4E11-8B38-2B2AC2804F4B}" type="presOf" srcId="{EEC93037-49FC-447D-B84C-9B143AFA7F4F}" destId="{2D404C2D-634B-472E-8689-A43BBA5752EE}" srcOrd="0" destOrd="0" presId="urn:microsoft.com/office/officeart/2005/8/layout/orgChart1"/>
    <dgm:cxn modelId="{4A6CA58F-EC93-42CE-8BB9-7C3B31B0F16D}" type="presOf" srcId="{12F44FA1-8ADD-428E-A7ED-532697FE5B5F}" destId="{2DA29A58-13BF-4BA4-8812-1B6F49CA1954}" srcOrd="1" destOrd="0" presId="urn:microsoft.com/office/officeart/2005/8/layout/orgChart1"/>
    <dgm:cxn modelId="{53F9ADDD-DD6D-4377-9A4F-38C65BD0C635}" srcId="{57B6EE3F-B39C-4C5F-A3D7-72637A37793E}" destId="{B19B3C34-46BA-4641-A3F9-D8A544AEDDF3}" srcOrd="1" destOrd="0" parTransId="{BBBBC82C-93AB-40A3-AA9D-14C4E5823A5F}" sibTransId="{6DC3F61A-E894-4B40-B626-2E6E587D6756}"/>
    <dgm:cxn modelId="{104B0F50-8F0F-45DF-9789-5E501F15202E}" type="presOf" srcId="{FBBB0914-6009-46D1-A0B3-8A82D87D4193}" destId="{FE756794-D99D-406E-86DF-0CBEF46FF8C1}" srcOrd="0" destOrd="0" presId="urn:microsoft.com/office/officeart/2005/8/layout/orgChart1"/>
    <dgm:cxn modelId="{C1CA2D76-7F5B-4145-826E-AECE43293011}" srcId="{4327D024-E093-464B-A31A-23B27B047DE9}" destId="{8651D912-1E65-4D54-B746-D3D75D8C203D}" srcOrd="1" destOrd="0" parTransId="{9C1B0D3F-6586-4A9F-870A-A4BCB50AE9F0}" sibTransId="{6A8D7507-54A3-4B9E-9FA0-97C93488584A}"/>
    <dgm:cxn modelId="{98D666E5-5809-4296-99AE-957CD00EB72A}" type="presOf" srcId="{7EDCEF60-CC3B-4F24-89AC-8E275B71A85A}" destId="{DCA2B69C-A6C2-4F5E-804E-292A67F464D1}" srcOrd="0" destOrd="0" presId="urn:microsoft.com/office/officeart/2005/8/layout/orgChart1"/>
    <dgm:cxn modelId="{3A115D0B-5DF1-4178-8D72-0CE0F0546EB9}" type="presParOf" srcId="{DCA2B69C-A6C2-4F5E-804E-292A67F464D1}" destId="{836F53E7-66C0-43B6-AAA7-0CC5F19F5901}" srcOrd="0" destOrd="0" presId="urn:microsoft.com/office/officeart/2005/8/layout/orgChart1"/>
    <dgm:cxn modelId="{D46C8D31-CD8C-4902-9644-D5A02B7870AF}" type="presParOf" srcId="{836F53E7-66C0-43B6-AAA7-0CC5F19F5901}" destId="{E3B83507-CC72-4762-BB90-C7ED2EC96BEA}" srcOrd="0" destOrd="0" presId="urn:microsoft.com/office/officeart/2005/8/layout/orgChart1"/>
    <dgm:cxn modelId="{B9FA1A4F-0763-4AE2-9D62-4AC1A98E2118}" type="presParOf" srcId="{E3B83507-CC72-4762-BB90-C7ED2EC96BEA}" destId="{D1496DF7-6191-451D-A2CE-DD48E95A8694}" srcOrd="0" destOrd="0" presId="urn:microsoft.com/office/officeart/2005/8/layout/orgChart1"/>
    <dgm:cxn modelId="{ED81D657-9CAB-4CB5-B2CB-5F5BA56DBE0A}" type="presParOf" srcId="{E3B83507-CC72-4762-BB90-C7ED2EC96BEA}" destId="{C0C9A7E5-60DE-4957-A264-3EB2F188B5F1}" srcOrd="1" destOrd="0" presId="urn:microsoft.com/office/officeart/2005/8/layout/orgChart1"/>
    <dgm:cxn modelId="{87B3D085-8354-41FF-B1FB-D099C56F9332}" type="presParOf" srcId="{836F53E7-66C0-43B6-AAA7-0CC5F19F5901}" destId="{6ADB9199-AEE1-4C66-AD5F-A86202B76611}" srcOrd="1" destOrd="0" presId="urn:microsoft.com/office/officeart/2005/8/layout/orgChart1"/>
    <dgm:cxn modelId="{0D7CA399-112E-4821-9964-E157CFB9CE3C}" type="presParOf" srcId="{6ADB9199-AEE1-4C66-AD5F-A86202B76611}" destId="{25C041E3-6A13-46B1-9B25-447D0D89516C}" srcOrd="0" destOrd="0" presId="urn:microsoft.com/office/officeart/2005/8/layout/orgChart1"/>
    <dgm:cxn modelId="{A4D7EF85-135A-428F-B3A4-89E14EA19EE0}" type="presParOf" srcId="{6ADB9199-AEE1-4C66-AD5F-A86202B76611}" destId="{C359A14B-154D-42F0-A07E-1B8BED9CEEFE}" srcOrd="1" destOrd="0" presId="urn:microsoft.com/office/officeart/2005/8/layout/orgChart1"/>
    <dgm:cxn modelId="{6D7D2C97-B706-456A-88A8-2EC76F0BBDF3}" type="presParOf" srcId="{C359A14B-154D-42F0-A07E-1B8BED9CEEFE}" destId="{9F240810-B097-4A60-B71D-EAC86D14D5C0}" srcOrd="0" destOrd="0" presId="urn:microsoft.com/office/officeart/2005/8/layout/orgChart1"/>
    <dgm:cxn modelId="{6F170B78-D962-4F1B-84DD-3E1E55A7C0FF}" type="presParOf" srcId="{9F240810-B097-4A60-B71D-EAC86D14D5C0}" destId="{CCB39DD9-1AAF-47DA-B413-51E4C7A8DBFA}" srcOrd="0" destOrd="0" presId="urn:microsoft.com/office/officeart/2005/8/layout/orgChart1"/>
    <dgm:cxn modelId="{A0CE8359-CF89-4978-9949-EBEEF859987C}" type="presParOf" srcId="{9F240810-B097-4A60-B71D-EAC86D14D5C0}" destId="{4E091839-7817-41D5-B1AC-C31BCB2E94EF}" srcOrd="1" destOrd="0" presId="urn:microsoft.com/office/officeart/2005/8/layout/orgChart1"/>
    <dgm:cxn modelId="{AAEEB815-EC8A-4EE5-BD37-AB65A95BADC2}" type="presParOf" srcId="{C359A14B-154D-42F0-A07E-1B8BED9CEEFE}" destId="{01BF00A0-6B6B-4B75-B722-62E4312C2B3F}" srcOrd="1" destOrd="0" presId="urn:microsoft.com/office/officeart/2005/8/layout/orgChart1"/>
    <dgm:cxn modelId="{5FD632EF-23DA-4970-A81E-940C65D05B40}" type="presParOf" srcId="{01BF00A0-6B6B-4B75-B722-62E4312C2B3F}" destId="{A24175AC-043E-49D6-9779-AEE44279DA10}" srcOrd="0" destOrd="0" presId="urn:microsoft.com/office/officeart/2005/8/layout/orgChart1"/>
    <dgm:cxn modelId="{210F7796-3B28-4C6B-9ED0-D1382004C12B}" type="presParOf" srcId="{01BF00A0-6B6B-4B75-B722-62E4312C2B3F}" destId="{720DF45F-B188-4766-BAB7-FD7EDF1867BC}" srcOrd="1" destOrd="0" presId="urn:microsoft.com/office/officeart/2005/8/layout/orgChart1"/>
    <dgm:cxn modelId="{F1BF0945-385D-4E4F-B496-1D913CD54008}" type="presParOf" srcId="{720DF45F-B188-4766-BAB7-FD7EDF1867BC}" destId="{0FBB4B9A-A9A3-4145-AA39-D80B003B0787}" srcOrd="0" destOrd="0" presId="urn:microsoft.com/office/officeart/2005/8/layout/orgChart1"/>
    <dgm:cxn modelId="{D73479E3-166C-4D7C-8820-E9F61A2C589F}" type="presParOf" srcId="{0FBB4B9A-A9A3-4145-AA39-D80B003B0787}" destId="{2D404C2D-634B-472E-8689-A43BBA5752EE}" srcOrd="0" destOrd="0" presId="urn:microsoft.com/office/officeart/2005/8/layout/orgChart1"/>
    <dgm:cxn modelId="{4F904D37-E941-49DB-8CA5-E3A23DDCFCC0}" type="presParOf" srcId="{0FBB4B9A-A9A3-4145-AA39-D80B003B0787}" destId="{20A11760-0FF1-456C-B919-EE82DF92EC77}" srcOrd="1" destOrd="0" presId="urn:microsoft.com/office/officeart/2005/8/layout/orgChart1"/>
    <dgm:cxn modelId="{4FE00A15-9F55-461A-8AE8-2B5A1C2A474D}" type="presParOf" srcId="{720DF45F-B188-4766-BAB7-FD7EDF1867BC}" destId="{DF73B0D5-2FB1-433A-9271-1333F378B726}" srcOrd="1" destOrd="0" presId="urn:microsoft.com/office/officeart/2005/8/layout/orgChart1"/>
    <dgm:cxn modelId="{7C17F504-D446-4F75-8123-7573B89E55B7}" type="presParOf" srcId="{720DF45F-B188-4766-BAB7-FD7EDF1867BC}" destId="{1F6FA4E8-A399-4BF3-AA6C-943864AD9F39}" srcOrd="2" destOrd="0" presId="urn:microsoft.com/office/officeart/2005/8/layout/orgChart1"/>
    <dgm:cxn modelId="{CF699857-3036-45EE-9B0E-7091BD8607F5}" type="presParOf" srcId="{01BF00A0-6B6B-4B75-B722-62E4312C2B3F}" destId="{A683A323-E19D-4278-8B21-38B1613FF98B}" srcOrd="2" destOrd="0" presId="urn:microsoft.com/office/officeart/2005/8/layout/orgChart1"/>
    <dgm:cxn modelId="{5FD7AE05-B770-4DC0-8740-62FB357536B0}" type="presParOf" srcId="{01BF00A0-6B6B-4B75-B722-62E4312C2B3F}" destId="{DA205CD6-FC8D-43E2-9FD9-D9981F986938}" srcOrd="3" destOrd="0" presId="urn:microsoft.com/office/officeart/2005/8/layout/orgChart1"/>
    <dgm:cxn modelId="{C28CB687-3647-495E-92AA-86312421CB4F}" type="presParOf" srcId="{DA205CD6-FC8D-43E2-9FD9-D9981F986938}" destId="{C098F628-84DF-4D3C-8760-6DCAEB52AADE}" srcOrd="0" destOrd="0" presId="urn:microsoft.com/office/officeart/2005/8/layout/orgChart1"/>
    <dgm:cxn modelId="{3894B93C-059D-433B-835F-B124955830D5}" type="presParOf" srcId="{C098F628-84DF-4D3C-8760-6DCAEB52AADE}" destId="{1722ED31-1855-4865-B87E-62436A8AC5FB}" srcOrd="0" destOrd="0" presId="urn:microsoft.com/office/officeart/2005/8/layout/orgChart1"/>
    <dgm:cxn modelId="{4F639117-1547-4524-A4EB-5B1F6C2B9A8E}" type="presParOf" srcId="{C098F628-84DF-4D3C-8760-6DCAEB52AADE}" destId="{F3CEC2DB-970B-4FAA-95E1-61AD66796032}" srcOrd="1" destOrd="0" presId="urn:microsoft.com/office/officeart/2005/8/layout/orgChart1"/>
    <dgm:cxn modelId="{BF6F3F6F-EA1F-43EB-8A2D-D5E7D6ACB7BA}" type="presParOf" srcId="{DA205CD6-FC8D-43E2-9FD9-D9981F986938}" destId="{6C44125D-5E13-41AF-99AB-09C35A4B2283}" srcOrd="1" destOrd="0" presId="urn:microsoft.com/office/officeart/2005/8/layout/orgChart1"/>
    <dgm:cxn modelId="{73023A56-AEDD-4F9D-9231-6D340DC28D6E}" type="presParOf" srcId="{6C44125D-5E13-41AF-99AB-09C35A4B2283}" destId="{73208C8A-F23F-4152-9777-ACCB8B7C1768}" srcOrd="0" destOrd="0" presId="urn:microsoft.com/office/officeart/2005/8/layout/orgChart1"/>
    <dgm:cxn modelId="{BA5143FF-4BEC-4E09-993D-327DEF4D69F9}" type="presParOf" srcId="{6C44125D-5E13-41AF-99AB-09C35A4B2283}" destId="{56247239-F131-4679-900C-D7059DE378FE}" srcOrd="1" destOrd="0" presId="urn:microsoft.com/office/officeart/2005/8/layout/orgChart1"/>
    <dgm:cxn modelId="{FC7DE493-1E3F-4908-A41A-FEEF4319CE61}" type="presParOf" srcId="{56247239-F131-4679-900C-D7059DE378FE}" destId="{207E44CB-867C-4C52-BFEE-74DBCA71BB9B}" srcOrd="0" destOrd="0" presId="urn:microsoft.com/office/officeart/2005/8/layout/orgChart1"/>
    <dgm:cxn modelId="{F42FADC8-2437-4FE1-BB27-31C2A99DBBE3}" type="presParOf" srcId="{207E44CB-867C-4C52-BFEE-74DBCA71BB9B}" destId="{793D3AF3-B2D9-43B0-8673-C56A441EBE76}" srcOrd="0" destOrd="0" presId="urn:microsoft.com/office/officeart/2005/8/layout/orgChart1"/>
    <dgm:cxn modelId="{4DD5B8CE-0679-43A4-A420-98CA794B2AA0}" type="presParOf" srcId="{207E44CB-867C-4C52-BFEE-74DBCA71BB9B}" destId="{1CD17235-84AA-41D6-8853-2ECFB69A79C4}" srcOrd="1" destOrd="0" presId="urn:microsoft.com/office/officeart/2005/8/layout/orgChart1"/>
    <dgm:cxn modelId="{AA006839-4424-4BFB-97FC-9B8400434259}" type="presParOf" srcId="{56247239-F131-4679-900C-D7059DE378FE}" destId="{9059C1E9-97B4-4DDF-A7B7-8A8B642DC592}" srcOrd="1" destOrd="0" presId="urn:microsoft.com/office/officeart/2005/8/layout/orgChart1"/>
    <dgm:cxn modelId="{1A7C45AF-DA88-4AF2-AF97-0C77F1B05878}" type="presParOf" srcId="{56247239-F131-4679-900C-D7059DE378FE}" destId="{40FB12A4-18A4-4205-84FE-7DD31CE882A6}" srcOrd="2" destOrd="0" presId="urn:microsoft.com/office/officeart/2005/8/layout/orgChart1"/>
    <dgm:cxn modelId="{E406088F-C696-4004-B0D2-E0E0C8C3D044}" type="presParOf" srcId="{6C44125D-5E13-41AF-99AB-09C35A4B2283}" destId="{19C0B96C-9197-4906-B1DF-4BF5D6D81D90}" srcOrd="2" destOrd="0" presId="urn:microsoft.com/office/officeart/2005/8/layout/orgChart1"/>
    <dgm:cxn modelId="{BD8583AC-869E-4927-9EB0-74E2D98E8EEE}" type="presParOf" srcId="{6C44125D-5E13-41AF-99AB-09C35A4B2283}" destId="{294ECCD3-3DA9-4342-885E-D6526E21C3A1}" srcOrd="3" destOrd="0" presId="urn:microsoft.com/office/officeart/2005/8/layout/orgChart1"/>
    <dgm:cxn modelId="{ADAC4188-30BC-4D11-8D58-AE39580E8BD4}" type="presParOf" srcId="{294ECCD3-3DA9-4342-885E-D6526E21C3A1}" destId="{61244B80-2D8E-4FA0-A008-44703A9DB90D}" srcOrd="0" destOrd="0" presId="urn:microsoft.com/office/officeart/2005/8/layout/orgChart1"/>
    <dgm:cxn modelId="{05778CD8-3AB2-4E34-8EAC-CF7F5FF04301}" type="presParOf" srcId="{61244B80-2D8E-4FA0-A008-44703A9DB90D}" destId="{DEE9862B-16DE-4F71-BA15-B9A33FF03125}" srcOrd="0" destOrd="0" presId="urn:microsoft.com/office/officeart/2005/8/layout/orgChart1"/>
    <dgm:cxn modelId="{3FA7B3BD-9F59-469D-984D-9935A09C7E91}" type="presParOf" srcId="{61244B80-2D8E-4FA0-A008-44703A9DB90D}" destId="{FD237CCE-2591-4BB2-9D9F-FC78094889F6}" srcOrd="1" destOrd="0" presId="urn:microsoft.com/office/officeart/2005/8/layout/orgChart1"/>
    <dgm:cxn modelId="{BD96A45E-F980-4C1E-A4D1-44A50372EE06}" type="presParOf" srcId="{294ECCD3-3DA9-4342-885E-D6526E21C3A1}" destId="{9F4C1651-3A91-435C-B927-0932D494FA55}" srcOrd="1" destOrd="0" presId="urn:microsoft.com/office/officeart/2005/8/layout/orgChart1"/>
    <dgm:cxn modelId="{673B1AAC-2FAE-414F-B1CB-DB0466A37FCB}" type="presParOf" srcId="{294ECCD3-3DA9-4342-885E-D6526E21C3A1}" destId="{93AE2A74-600A-4066-A212-DC8F64D30431}" srcOrd="2" destOrd="0" presId="urn:microsoft.com/office/officeart/2005/8/layout/orgChart1"/>
    <dgm:cxn modelId="{A7FADAA5-0EAA-413C-8D91-53E685E1E7F6}" type="presParOf" srcId="{6C44125D-5E13-41AF-99AB-09C35A4B2283}" destId="{FE756794-D99D-406E-86DF-0CBEF46FF8C1}" srcOrd="4" destOrd="0" presId="urn:microsoft.com/office/officeart/2005/8/layout/orgChart1"/>
    <dgm:cxn modelId="{2CCDFC27-494E-4A75-9563-28AE9808689D}" type="presParOf" srcId="{6C44125D-5E13-41AF-99AB-09C35A4B2283}" destId="{30D65A0A-CBB4-4D5F-AE55-D7F65F774B47}" srcOrd="5" destOrd="0" presId="urn:microsoft.com/office/officeart/2005/8/layout/orgChart1"/>
    <dgm:cxn modelId="{6A29CAE3-9744-4EEB-A1F2-8E542D4926A7}" type="presParOf" srcId="{30D65A0A-CBB4-4D5F-AE55-D7F65F774B47}" destId="{48AA6F30-6E11-44AD-8FF9-941DCEE10D38}" srcOrd="0" destOrd="0" presId="urn:microsoft.com/office/officeart/2005/8/layout/orgChart1"/>
    <dgm:cxn modelId="{F37045B8-A296-4949-A034-931FBF3A5512}" type="presParOf" srcId="{48AA6F30-6E11-44AD-8FF9-941DCEE10D38}" destId="{4229B630-1003-4B85-9C4E-D20088D7B24E}" srcOrd="0" destOrd="0" presId="urn:microsoft.com/office/officeart/2005/8/layout/orgChart1"/>
    <dgm:cxn modelId="{4962DBBE-B141-4B32-972C-B6EB90CD5043}" type="presParOf" srcId="{48AA6F30-6E11-44AD-8FF9-941DCEE10D38}" destId="{A0C83A6E-604D-485D-9027-BCC9EFE93D06}" srcOrd="1" destOrd="0" presId="urn:microsoft.com/office/officeart/2005/8/layout/orgChart1"/>
    <dgm:cxn modelId="{DCC2F012-1490-4510-AB36-263A88EEF040}" type="presParOf" srcId="{30D65A0A-CBB4-4D5F-AE55-D7F65F774B47}" destId="{D39CCF85-2570-404A-A2DF-216012B67043}" srcOrd="1" destOrd="0" presId="urn:microsoft.com/office/officeart/2005/8/layout/orgChart1"/>
    <dgm:cxn modelId="{41CE75F0-61C8-40AF-A2B5-EE19ED5AEA94}" type="presParOf" srcId="{30D65A0A-CBB4-4D5F-AE55-D7F65F774B47}" destId="{4C643B30-78F2-46E4-B190-7B92CC5E8F7E}" srcOrd="2" destOrd="0" presId="urn:microsoft.com/office/officeart/2005/8/layout/orgChart1"/>
    <dgm:cxn modelId="{E016FD72-336F-44A1-8B45-35C8F7754FD9}" type="presParOf" srcId="{DA205CD6-FC8D-43E2-9FD9-D9981F986938}" destId="{8670A46C-7F9B-4BE2-A78B-357CB1E70C30}" srcOrd="2" destOrd="0" presId="urn:microsoft.com/office/officeart/2005/8/layout/orgChart1"/>
    <dgm:cxn modelId="{2D0B6349-FE6E-4048-9FC2-37F9DE10C162}" type="presParOf" srcId="{01BF00A0-6B6B-4B75-B722-62E4312C2B3F}" destId="{DE6100CA-D244-4914-91E4-1C6461D3509D}" srcOrd="4" destOrd="0" presId="urn:microsoft.com/office/officeart/2005/8/layout/orgChart1"/>
    <dgm:cxn modelId="{ABA3A65A-7597-4955-B37F-EA83377707A7}" type="presParOf" srcId="{01BF00A0-6B6B-4B75-B722-62E4312C2B3F}" destId="{D7AC42D7-290B-4561-8655-57DBB5D2D58E}" srcOrd="5" destOrd="0" presId="urn:microsoft.com/office/officeart/2005/8/layout/orgChart1"/>
    <dgm:cxn modelId="{73CAC37B-6D29-4D95-8FBE-B93A350F6BBB}" type="presParOf" srcId="{D7AC42D7-290B-4561-8655-57DBB5D2D58E}" destId="{F9305473-4641-4D6A-AE54-E9050E2CFAA7}" srcOrd="0" destOrd="0" presId="urn:microsoft.com/office/officeart/2005/8/layout/orgChart1"/>
    <dgm:cxn modelId="{36DE8232-37C2-49AD-90CE-83D1CD14F3E1}" type="presParOf" srcId="{F9305473-4641-4D6A-AE54-E9050E2CFAA7}" destId="{2919421B-4375-4948-9F5E-C3DA54E7A79D}" srcOrd="0" destOrd="0" presId="urn:microsoft.com/office/officeart/2005/8/layout/orgChart1"/>
    <dgm:cxn modelId="{0DD5D7C7-38B3-448F-99CD-0D07CE093463}" type="presParOf" srcId="{F9305473-4641-4D6A-AE54-E9050E2CFAA7}" destId="{B4329E08-8BC0-44E3-BB3D-0E58F9831F28}" srcOrd="1" destOrd="0" presId="urn:microsoft.com/office/officeart/2005/8/layout/orgChart1"/>
    <dgm:cxn modelId="{1D49CD6C-82FB-43EF-B6EE-7ED33B449029}" type="presParOf" srcId="{D7AC42D7-290B-4561-8655-57DBB5D2D58E}" destId="{E0D377A8-BAAB-4239-BA3D-145C9855D6F0}" srcOrd="1" destOrd="0" presId="urn:microsoft.com/office/officeart/2005/8/layout/orgChart1"/>
    <dgm:cxn modelId="{4F196B4F-1951-42D9-8EBA-A49D6041EAC3}" type="presParOf" srcId="{D7AC42D7-290B-4561-8655-57DBB5D2D58E}" destId="{93286270-857A-45B6-968A-0CA560F94606}" srcOrd="2" destOrd="0" presId="urn:microsoft.com/office/officeart/2005/8/layout/orgChart1"/>
    <dgm:cxn modelId="{10F8F501-9F3C-4E8D-A379-4BB5FBC34869}" type="presParOf" srcId="{01BF00A0-6B6B-4B75-B722-62E4312C2B3F}" destId="{2C2FB539-1258-403F-85B9-3212671F470A}" srcOrd="6" destOrd="0" presId="urn:microsoft.com/office/officeart/2005/8/layout/orgChart1"/>
    <dgm:cxn modelId="{1ABFEB8F-B529-465A-815F-AF51F888E22F}" type="presParOf" srcId="{01BF00A0-6B6B-4B75-B722-62E4312C2B3F}" destId="{0FAAB951-EB77-4C01-8A49-35663FB1C458}" srcOrd="7" destOrd="0" presId="urn:microsoft.com/office/officeart/2005/8/layout/orgChart1"/>
    <dgm:cxn modelId="{1578E7C9-6790-444C-AF85-2173619240AE}" type="presParOf" srcId="{0FAAB951-EB77-4C01-8A49-35663FB1C458}" destId="{8AD67A98-93B5-4332-B12A-F139C581747F}" srcOrd="0" destOrd="0" presId="urn:microsoft.com/office/officeart/2005/8/layout/orgChart1"/>
    <dgm:cxn modelId="{795B3123-9E72-4472-8674-CD4997EB1177}" type="presParOf" srcId="{8AD67A98-93B5-4332-B12A-F139C581747F}" destId="{631ACD84-BB56-48D8-9A3A-AA5DA6430ACB}" srcOrd="0" destOrd="0" presId="urn:microsoft.com/office/officeart/2005/8/layout/orgChart1"/>
    <dgm:cxn modelId="{16B98767-9FC8-41B6-AC1D-259F90B0D840}" type="presParOf" srcId="{8AD67A98-93B5-4332-B12A-F139C581747F}" destId="{674FA200-CDD5-494B-B8E4-6D44EADE5A20}" srcOrd="1" destOrd="0" presId="urn:microsoft.com/office/officeart/2005/8/layout/orgChart1"/>
    <dgm:cxn modelId="{B355FDA1-0C89-46D9-9FAA-F7BD482CBE99}" type="presParOf" srcId="{0FAAB951-EB77-4C01-8A49-35663FB1C458}" destId="{39E9B7AC-EFC2-4C10-9F17-E83451F1BEF0}" srcOrd="1" destOrd="0" presId="urn:microsoft.com/office/officeart/2005/8/layout/orgChart1"/>
    <dgm:cxn modelId="{44E59D29-FBEE-4720-91B2-E17B02C02A52}" type="presParOf" srcId="{0FAAB951-EB77-4C01-8A49-35663FB1C458}" destId="{03E5F290-B0F2-4321-A85C-E19068A867E1}" srcOrd="2" destOrd="0" presId="urn:microsoft.com/office/officeart/2005/8/layout/orgChart1"/>
    <dgm:cxn modelId="{4B9D2BE5-4E72-4988-A196-2AFEEEFBFDEF}" type="presParOf" srcId="{01BF00A0-6B6B-4B75-B722-62E4312C2B3F}" destId="{04FA1534-B405-42D4-A4C0-FDCE42C8E0AA}" srcOrd="8" destOrd="0" presId="urn:microsoft.com/office/officeart/2005/8/layout/orgChart1"/>
    <dgm:cxn modelId="{6F224F9C-9FB5-43AA-A9CF-D3CAB2E93B5C}" type="presParOf" srcId="{01BF00A0-6B6B-4B75-B722-62E4312C2B3F}" destId="{E971F9A1-8D80-4FB7-AD78-95B2A10F572B}" srcOrd="9" destOrd="0" presId="urn:microsoft.com/office/officeart/2005/8/layout/orgChart1"/>
    <dgm:cxn modelId="{12D0408E-7A3F-4E35-A41E-7252FC37A05D}" type="presParOf" srcId="{E971F9A1-8D80-4FB7-AD78-95B2A10F572B}" destId="{DD005DFC-6975-431D-B43F-E6A2BF0D83E7}" srcOrd="0" destOrd="0" presId="urn:microsoft.com/office/officeart/2005/8/layout/orgChart1"/>
    <dgm:cxn modelId="{F6417C92-1BB8-4A66-80B6-C6DB008AE197}" type="presParOf" srcId="{DD005DFC-6975-431D-B43F-E6A2BF0D83E7}" destId="{EAD3BEF5-79DE-4617-8E1C-F28617424E10}" srcOrd="0" destOrd="0" presId="urn:microsoft.com/office/officeart/2005/8/layout/orgChart1"/>
    <dgm:cxn modelId="{DA615FEB-AC73-438E-92AA-7C7EA61274E2}" type="presParOf" srcId="{DD005DFC-6975-431D-B43F-E6A2BF0D83E7}" destId="{6BE73751-0025-4391-8F47-231EA5B93727}" srcOrd="1" destOrd="0" presId="urn:microsoft.com/office/officeart/2005/8/layout/orgChart1"/>
    <dgm:cxn modelId="{02E22ADB-00A6-431B-AC07-D88162CAD5DD}" type="presParOf" srcId="{E971F9A1-8D80-4FB7-AD78-95B2A10F572B}" destId="{2A9C5224-CCBC-43D9-A590-20DD1F7B4752}" srcOrd="1" destOrd="0" presId="urn:microsoft.com/office/officeart/2005/8/layout/orgChart1"/>
    <dgm:cxn modelId="{EB4596D6-728D-48C5-BFB5-539467A818B4}" type="presParOf" srcId="{2A9C5224-CCBC-43D9-A590-20DD1F7B4752}" destId="{778BFF1F-FA39-47EF-8668-081FD2ED5BD6}" srcOrd="0" destOrd="0" presId="urn:microsoft.com/office/officeart/2005/8/layout/orgChart1"/>
    <dgm:cxn modelId="{76755CC3-4AF7-4ECF-BB20-9715ABEEC4C5}" type="presParOf" srcId="{2A9C5224-CCBC-43D9-A590-20DD1F7B4752}" destId="{52009E0B-9C6C-4BD1-963F-777421E4956B}" srcOrd="1" destOrd="0" presId="urn:microsoft.com/office/officeart/2005/8/layout/orgChart1"/>
    <dgm:cxn modelId="{56E72FFA-9DCF-4E7A-85A9-5F8A25C347B8}" type="presParOf" srcId="{52009E0B-9C6C-4BD1-963F-777421E4956B}" destId="{7B945A39-FB32-46EE-B024-3A94D721C3C4}" srcOrd="0" destOrd="0" presId="urn:microsoft.com/office/officeart/2005/8/layout/orgChart1"/>
    <dgm:cxn modelId="{D980BA65-2C59-4DC7-A1D3-534CDAC2B49A}" type="presParOf" srcId="{7B945A39-FB32-46EE-B024-3A94D721C3C4}" destId="{75337B8D-3A2A-48EC-9378-024651F358EC}" srcOrd="0" destOrd="0" presId="urn:microsoft.com/office/officeart/2005/8/layout/orgChart1"/>
    <dgm:cxn modelId="{9AB53490-5842-4D77-BD6A-E0F7E2DFC44F}" type="presParOf" srcId="{7B945A39-FB32-46EE-B024-3A94D721C3C4}" destId="{2DA29A58-13BF-4BA4-8812-1B6F49CA1954}" srcOrd="1" destOrd="0" presId="urn:microsoft.com/office/officeart/2005/8/layout/orgChart1"/>
    <dgm:cxn modelId="{BFEE62F1-4A48-4861-8D4A-ABB6965CBAB9}" type="presParOf" srcId="{52009E0B-9C6C-4BD1-963F-777421E4956B}" destId="{1B5C30FB-7902-466C-A97D-614C9F9E9A2D}" srcOrd="1" destOrd="0" presId="urn:microsoft.com/office/officeart/2005/8/layout/orgChart1"/>
    <dgm:cxn modelId="{F26D453E-892D-4CD9-A29A-C242261FBE03}" type="presParOf" srcId="{52009E0B-9C6C-4BD1-963F-777421E4956B}" destId="{32518F67-FF43-47A2-9BC5-6DEED0E53063}" srcOrd="2" destOrd="0" presId="urn:microsoft.com/office/officeart/2005/8/layout/orgChart1"/>
    <dgm:cxn modelId="{7F722B88-1FB3-466E-BFF8-DD63E7D2B184}" type="presParOf" srcId="{2A9C5224-CCBC-43D9-A590-20DD1F7B4752}" destId="{A3C5A984-9EB7-42AC-A46A-908D0DA0A5EC}" srcOrd="2" destOrd="0" presId="urn:microsoft.com/office/officeart/2005/8/layout/orgChart1"/>
    <dgm:cxn modelId="{F1479688-DB7F-4A28-8DB8-CAA69A59E093}" type="presParOf" srcId="{2A9C5224-CCBC-43D9-A590-20DD1F7B4752}" destId="{1A3D3B4B-FB45-48FF-BAEB-A7189D8DD3FC}" srcOrd="3" destOrd="0" presId="urn:microsoft.com/office/officeart/2005/8/layout/orgChart1"/>
    <dgm:cxn modelId="{4424B3D3-2C85-4F71-A406-3A5249DB00F3}" type="presParOf" srcId="{1A3D3B4B-FB45-48FF-BAEB-A7189D8DD3FC}" destId="{4B49CDA3-631D-4AA6-AB45-5E46C0AE9AE6}" srcOrd="0" destOrd="0" presId="urn:microsoft.com/office/officeart/2005/8/layout/orgChart1"/>
    <dgm:cxn modelId="{809565E6-907F-4CBE-8A92-34CC3A81FB96}" type="presParOf" srcId="{4B49CDA3-631D-4AA6-AB45-5E46C0AE9AE6}" destId="{2AC527C5-73DF-4DE1-BD2A-BB429F0E046B}" srcOrd="0" destOrd="0" presId="urn:microsoft.com/office/officeart/2005/8/layout/orgChart1"/>
    <dgm:cxn modelId="{7C336CA4-C50B-48D1-B0F5-25D297C35254}" type="presParOf" srcId="{4B49CDA3-631D-4AA6-AB45-5E46C0AE9AE6}" destId="{8F585F5D-DC81-4A6A-8B0C-6E2264EBBAC9}" srcOrd="1" destOrd="0" presId="urn:microsoft.com/office/officeart/2005/8/layout/orgChart1"/>
    <dgm:cxn modelId="{7B00392A-4323-4F4F-B8A8-64FF6C7995C2}" type="presParOf" srcId="{1A3D3B4B-FB45-48FF-BAEB-A7189D8DD3FC}" destId="{CD6A87A5-6F14-47F6-88AD-684249C9D27B}" srcOrd="1" destOrd="0" presId="urn:microsoft.com/office/officeart/2005/8/layout/orgChart1"/>
    <dgm:cxn modelId="{250DC847-6A46-43CB-9B85-A7ACB0CE053D}" type="presParOf" srcId="{1A3D3B4B-FB45-48FF-BAEB-A7189D8DD3FC}" destId="{3C9C744A-6155-4413-9E02-BDD9B065D5A6}" srcOrd="2" destOrd="0" presId="urn:microsoft.com/office/officeart/2005/8/layout/orgChart1"/>
    <dgm:cxn modelId="{FF286489-FC29-48D7-A38F-727DBCCB6DE3}" type="presParOf" srcId="{2A9C5224-CCBC-43D9-A590-20DD1F7B4752}" destId="{36E801C9-3178-48C5-8325-582EDBF1B2D3}" srcOrd="4" destOrd="0" presId="urn:microsoft.com/office/officeart/2005/8/layout/orgChart1"/>
    <dgm:cxn modelId="{6B7EF4CB-4CE7-4C71-9660-E198C2A11F4B}" type="presParOf" srcId="{2A9C5224-CCBC-43D9-A590-20DD1F7B4752}" destId="{434E34D1-A003-4D6E-A4A9-B4D811918ADB}" srcOrd="5" destOrd="0" presId="urn:microsoft.com/office/officeart/2005/8/layout/orgChart1"/>
    <dgm:cxn modelId="{B353B53B-82EE-4747-BE75-087DEBCD0382}" type="presParOf" srcId="{434E34D1-A003-4D6E-A4A9-B4D811918ADB}" destId="{FAC7EB9E-65AD-45A0-926D-626463156398}" srcOrd="0" destOrd="0" presId="urn:microsoft.com/office/officeart/2005/8/layout/orgChart1"/>
    <dgm:cxn modelId="{6D1B4F3D-0F82-4833-81C1-79525444DF88}" type="presParOf" srcId="{FAC7EB9E-65AD-45A0-926D-626463156398}" destId="{852E1E51-E071-4F5B-A856-56B1C9346FF8}" srcOrd="0" destOrd="0" presId="urn:microsoft.com/office/officeart/2005/8/layout/orgChart1"/>
    <dgm:cxn modelId="{EDD9293C-22F5-4B78-B741-3C889810B781}" type="presParOf" srcId="{FAC7EB9E-65AD-45A0-926D-626463156398}" destId="{43E04216-3804-49D5-83C0-D937EC7BDC01}" srcOrd="1" destOrd="0" presId="urn:microsoft.com/office/officeart/2005/8/layout/orgChart1"/>
    <dgm:cxn modelId="{95D8E94D-0BAD-4E3F-BDB1-B25ED24A8249}" type="presParOf" srcId="{434E34D1-A003-4D6E-A4A9-B4D811918ADB}" destId="{46AC6A69-D216-440D-B328-D7F08FEA63EA}" srcOrd="1" destOrd="0" presId="urn:microsoft.com/office/officeart/2005/8/layout/orgChart1"/>
    <dgm:cxn modelId="{B1B9F836-B033-4B79-9085-229A51DBE5D2}" type="presParOf" srcId="{434E34D1-A003-4D6E-A4A9-B4D811918ADB}" destId="{A35DBD1A-FB26-4AE2-AD67-13A6AC3B90AB}" srcOrd="2" destOrd="0" presId="urn:microsoft.com/office/officeart/2005/8/layout/orgChart1"/>
    <dgm:cxn modelId="{460EF822-FBCA-4F1A-851E-9FD851BFCA01}" type="presParOf" srcId="{E971F9A1-8D80-4FB7-AD78-95B2A10F572B}" destId="{12AB994A-87D3-4C21-9C57-D8C8C055F535}" srcOrd="2" destOrd="0" presId="urn:microsoft.com/office/officeart/2005/8/layout/orgChart1"/>
    <dgm:cxn modelId="{3E777E57-E28F-4B75-A6E5-1DECE9F0DB35}" type="presParOf" srcId="{C359A14B-154D-42F0-A07E-1B8BED9CEEFE}" destId="{C9589C74-73BC-4C1C-AE39-C9AAC47133A3}" srcOrd="2" destOrd="0" presId="urn:microsoft.com/office/officeart/2005/8/layout/orgChart1"/>
    <dgm:cxn modelId="{5E073132-2074-4C14-949C-4AF9474F3E34}" type="presParOf" srcId="{836F53E7-66C0-43B6-AAA7-0CC5F19F5901}" destId="{E57A6273-696B-422B-B1E7-1BFF39C6ED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E801C9-3178-48C5-8325-582EDBF1B2D3}">
      <dsp:nvSpPr>
        <dsp:cNvPr id="0" name=""/>
        <dsp:cNvSpPr/>
      </dsp:nvSpPr>
      <dsp:spPr>
        <a:xfrm>
          <a:off x="207648" y="2202340"/>
          <a:ext cx="169277" cy="2312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2298"/>
              </a:lnTo>
              <a:lnTo>
                <a:pt x="169277" y="23122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5A984-9EB7-42AC-A46A-908D0DA0A5EC}">
      <dsp:nvSpPr>
        <dsp:cNvPr id="0" name=""/>
        <dsp:cNvSpPr/>
      </dsp:nvSpPr>
      <dsp:spPr>
        <a:xfrm>
          <a:off x="207648" y="2202340"/>
          <a:ext cx="169277" cy="1439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9037"/>
              </a:lnTo>
              <a:lnTo>
                <a:pt x="169277" y="143903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BFF1F-FA39-47EF-8668-081FD2ED5BD6}">
      <dsp:nvSpPr>
        <dsp:cNvPr id="0" name=""/>
        <dsp:cNvSpPr/>
      </dsp:nvSpPr>
      <dsp:spPr>
        <a:xfrm>
          <a:off x="207648" y="2202340"/>
          <a:ext cx="169277" cy="56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775"/>
              </a:lnTo>
              <a:lnTo>
                <a:pt x="169277" y="56577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FA1534-B405-42D4-A4C0-FDCE42C8E0AA}">
      <dsp:nvSpPr>
        <dsp:cNvPr id="0" name=""/>
        <dsp:cNvSpPr/>
      </dsp:nvSpPr>
      <dsp:spPr>
        <a:xfrm>
          <a:off x="699627" y="1329078"/>
          <a:ext cx="3476836" cy="258288"/>
        </a:xfrm>
        <a:custGeom>
          <a:avLst/>
          <a:gdLst/>
          <a:ahLst/>
          <a:cxnLst/>
          <a:rect l="0" t="0" r="0" b="0"/>
          <a:pathLst>
            <a:path>
              <a:moveTo>
                <a:pt x="3476836" y="0"/>
              </a:moveTo>
              <a:lnTo>
                <a:pt x="3476836" y="129144"/>
              </a:lnTo>
              <a:lnTo>
                <a:pt x="0" y="129144"/>
              </a:lnTo>
              <a:lnTo>
                <a:pt x="0" y="25828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FB539-1258-403F-85B9-3212671F470A}">
      <dsp:nvSpPr>
        <dsp:cNvPr id="0" name=""/>
        <dsp:cNvSpPr/>
      </dsp:nvSpPr>
      <dsp:spPr>
        <a:xfrm>
          <a:off x="2526331" y="1329078"/>
          <a:ext cx="1650132" cy="255096"/>
        </a:xfrm>
        <a:custGeom>
          <a:avLst/>
          <a:gdLst/>
          <a:ahLst/>
          <a:cxnLst/>
          <a:rect l="0" t="0" r="0" b="0"/>
          <a:pathLst>
            <a:path>
              <a:moveTo>
                <a:pt x="1650132" y="0"/>
              </a:moveTo>
              <a:lnTo>
                <a:pt x="1650132" y="125952"/>
              </a:lnTo>
              <a:lnTo>
                <a:pt x="0" y="125952"/>
              </a:lnTo>
              <a:lnTo>
                <a:pt x="0" y="2550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100CA-D244-4914-91E4-1C6461D3509D}">
      <dsp:nvSpPr>
        <dsp:cNvPr id="0" name=""/>
        <dsp:cNvSpPr/>
      </dsp:nvSpPr>
      <dsp:spPr>
        <a:xfrm>
          <a:off x="4176464" y="1329078"/>
          <a:ext cx="176558" cy="258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144"/>
              </a:lnTo>
              <a:lnTo>
                <a:pt x="176558" y="129144"/>
              </a:lnTo>
              <a:lnTo>
                <a:pt x="176558" y="25828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56794-D99D-406E-86DF-0CBEF46FF8C1}">
      <dsp:nvSpPr>
        <dsp:cNvPr id="0" name=""/>
        <dsp:cNvSpPr/>
      </dsp:nvSpPr>
      <dsp:spPr>
        <a:xfrm>
          <a:off x="6356297" y="2202340"/>
          <a:ext cx="169277" cy="2312298"/>
        </a:xfrm>
        <a:custGeom>
          <a:avLst/>
          <a:gdLst/>
          <a:ahLst/>
          <a:cxnLst/>
          <a:rect l="0" t="0" r="0" b="0"/>
          <a:pathLst>
            <a:path>
              <a:moveTo>
                <a:pt x="169277" y="0"/>
              </a:moveTo>
              <a:lnTo>
                <a:pt x="169277" y="2312298"/>
              </a:lnTo>
              <a:lnTo>
                <a:pt x="0" y="23122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0B96C-9197-4906-B1DF-4BF5D6D81D90}">
      <dsp:nvSpPr>
        <dsp:cNvPr id="0" name=""/>
        <dsp:cNvSpPr/>
      </dsp:nvSpPr>
      <dsp:spPr>
        <a:xfrm>
          <a:off x="6356297" y="2202340"/>
          <a:ext cx="169277" cy="1439037"/>
        </a:xfrm>
        <a:custGeom>
          <a:avLst/>
          <a:gdLst/>
          <a:ahLst/>
          <a:cxnLst/>
          <a:rect l="0" t="0" r="0" b="0"/>
          <a:pathLst>
            <a:path>
              <a:moveTo>
                <a:pt x="169277" y="0"/>
              </a:moveTo>
              <a:lnTo>
                <a:pt x="169277" y="1439037"/>
              </a:lnTo>
              <a:lnTo>
                <a:pt x="0" y="143903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08C8A-F23F-4152-9777-ACCB8B7C1768}">
      <dsp:nvSpPr>
        <dsp:cNvPr id="0" name=""/>
        <dsp:cNvSpPr/>
      </dsp:nvSpPr>
      <dsp:spPr>
        <a:xfrm>
          <a:off x="6356297" y="2202340"/>
          <a:ext cx="169277" cy="565775"/>
        </a:xfrm>
        <a:custGeom>
          <a:avLst/>
          <a:gdLst/>
          <a:ahLst/>
          <a:cxnLst/>
          <a:rect l="0" t="0" r="0" b="0"/>
          <a:pathLst>
            <a:path>
              <a:moveTo>
                <a:pt x="169277" y="0"/>
              </a:moveTo>
              <a:lnTo>
                <a:pt x="169277" y="565775"/>
              </a:lnTo>
              <a:lnTo>
                <a:pt x="0" y="56577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3A323-E19D-4278-8B21-38B1613FF98B}">
      <dsp:nvSpPr>
        <dsp:cNvPr id="0" name=""/>
        <dsp:cNvSpPr/>
      </dsp:nvSpPr>
      <dsp:spPr>
        <a:xfrm>
          <a:off x="4176464" y="1329078"/>
          <a:ext cx="1857132" cy="258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144"/>
              </a:lnTo>
              <a:lnTo>
                <a:pt x="1857132" y="129144"/>
              </a:lnTo>
              <a:lnTo>
                <a:pt x="1857132" y="25828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4175AC-043E-49D6-9779-AEE44279DA10}">
      <dsp:nvSpPr>
        <dsp:cNvPr id="0" name=""/>
        <dsp:cNvSpPr/>
      </dsp:nvSpPr>
      <dsp:spPr>
        <a:xfrm>
          <a:off x="4176464" y="1329078"/>
          <a:ext cx="3549907" cy="258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144"/>
              </a:lnTo>
              <a:lnTo>
                <a:pt x="3549907" y="129144"/>
              </a:lnTo>
              <a:lnTo>
                <a:pt x="3549907" y="25828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041E3-6A13-46B1-9B25-447D0D89516C}">
      <dsp:nvSpPr>
        <dsp:cNvPr id="0" name=""/>
        <dsp:cNvSpPr/>
      </dsp:nvSpPr>
      <dsp:spPr>
        <a:xfrm>
          <a:off x="4130744" y="658635"/>
          <a:ext cx="91440" cy="1151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515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96DF7-6191-451D-A2CE-DD48E95A8694}">
      <dsp:nvSpPr>
        <dsp:cNvPr id="0" name=""/>
        <dsp:cNvSpPr/>
      </dsp:nvSpPr>
      <dsp:spPr>
        <a:xfrm>
          <a:off x="3561490" y="145538"/>
          <a:ext cx="1229946" cy="513096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ABC Board</a:t>
          </a:r>
          <a:endParaRPr lang="en-AU" sz="1100" kern="1200" dirty="0"/>
        </a:p>
      </dsp:txBody>
      <dsp:txXfrm>
        <a:off x="3561490" y="145538"/>
        <a:ext cx="1229946" cy="513096"/>
      </dsp:txXfrm>
    </dsp:sp>
    <dsp:sp modelId="{CCB39DD9-1AAF-47DA-B413-51E4C7A8DBFA}">
      <dsp:nvSpPr>
        <dsp:cNvPr id="0" name=""/>
        <dsp:cNvSpPr/>
      </dsp:nvSpPr>
      <dsp:spPr>
        <a:xfrm>
          <a:off x="3561490" y="773795"/>
          <a:ext cx="1229946" cy="55528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Managing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Director</a:t>
          </a:r>
          <a:endParaRPr lang="en-AU" sz="1100" kern="1200" dirty="0"/>
        </a:p>
      </dsp:txBody>
      <dsp:txXfrm>
        <a:off x="3561490" y="773795"/>
        <a:ext cx="1229946" cy="555283"/>
      </dsp:txXfrm>
    </dsp:sp>
    <dsp:sp modelId="{2D404C2D-634B-472E-8689-A43BBA5752EE}">
      <dsp:nvSpPr>
        <dsp:cNvPr id="0" name=""/>
        <dsp:cNvSpPr/>
      </dsp:nvSpPr>
      <dsp:spPr>
        <a:xfrm>
          <a:off x="7111398" y="1587367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9 other Divisions</a:t>
          </a:r>
          <a:endParaRPr lang="en-AU" sz="1100" kern="1200" dirty="0"/>
        </a:p>
      </dsp:txBody>
      <dsp:txXfrm>
        <a:off x="7111398" y="1587367"/>
        <a:ext cx="1229946" cy="614973"/>
      </dsp:txXfrm>
    </dsp:sp>
    <dsp:sp modelId="{1722ED31-1855-4865-B87E-62436A8AC5FB}">
      <dsp:nvSpPr>
        <dsp:cNvPr id="0" name=""/>
        <dsp:cNvSpPr/>
      </dsp:nvSpPr>
      <dsp:spPr>
        <a:xfrm>
          <a:off x="5418623" y="1587367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kern="1200" dirty="0" smtClean="0"/>
            <a:t>ABC International</a:t>
          </a:r>
          <a:endParaRPr lang="en-AU" sz="1100" b="1" kern="1200" dirty="0"/>
        </a:p>
      </dsp:txBody>
      <dsp:txXfrm>
        <a:off x="5418623" y="1587367"/>
        <a:ext cx="1229946" cy="614973"/>
      </dsp:txXfrm>
    </dsp:sp>
    <dsp:sp modelId="{793D3AF3-B2D9-43B0-8673-C56A441EBE76}">
      <dsp:nvSpPr>
        <dsp:cNvPr id="0" name=""/>
        <dsp:cNvSpPr/>
      </dsp:nvSpPr>
      <dsp:spPr>
        <a:xfrm>
          <a:off x="5126351" y="2460629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kern="1200" dirty="0" smtClean="0"/>
            <a:t>Digital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AustraliaPlus.com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AustraliaPlus.cn</a:t>
          </a:r>
          <a:endParaRPr lang="en-AU" sz="1100" kern="1200" dirty="0"/>
        </a:p>
      </dsp:txBody>
      <dsp:txXfrm>
        <a:off x="5126351" y="2460629"/>
        <a:ext cx="1229946" cy="614973"/>
      </dsp:txXfrm>
    </dsp:sp>
    <dsp:sp modelId="{DEE9862B-16DE-4F71-BA15-B9A33FF03125}">
      <dsp:nvSpPr>
        <dsp:cNvPr id="0" name=""/>
        <dsp:cNvSpPr/>
      </dsp:nvSpPr>
      <dsp:spPr>
        <a:xfrm>
          <a:off x="5126351" y="3333891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kern="1200" dirty="0" smtClean="0"/>
            <a:t>Television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Australia Plus TV</a:t>
          </a:r>
          <a:endParaRPr lang="en-AU" sz="1100" kern="1200" dirty="0"/>
        </a:p>
      </dsp:txBody>
      <dsp:txXfrm>
        <a:off x="5126351" y="3333891"/>
        <a:ext cx="1229946" cy="614973"/>
      </dsp:txXfrm>
    </dsp:sp>
    <dsp:sp modelId="{4229B630-1003-4B85-9C4E-D20088D7B24E}">
      <dsp:nvSpPr>
        <dsp:cNvPr id="0" name=""/>
        <dsp:cNvSpPr/>
      </dsp:nvSpPr>
      <dsp:spPr>
        <a:xfrm>
          <a:off x="5126351" y="4207153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kern="1200" dirty="0" smtClean="0"/>
            <a:t>Radio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Radio Australia</a:t>
          </a:r>
          <a:endParaRPr lang="en-AU" sz="1100" kern="1200" dirty="0"/>
        </a:p>
      </dsp:txBody>
      <dsp:txXfrm>
        <a:off x="5126351" y="4207153"/>
        <a:ext cx="1229946" cy="614973"/>
      </dsp:txXfrm>
    </dsp:sp>
    <dsp:sp modelId="{2919421B-4375-4948-9F5E-C3DA54E7A79D}">
      <dsp:nvSpPr>
        <dsp:cNvPr id="0" name=""/>
        <dsp:cNvSpPr/>
      </dsp:nvSpPr>
      <dsp:spPr>
        <a:xfrm>
          <a:off x="3738049" y="1587367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0" kern="1200" dirty="0" smtClean="0"/>
            <a:t>Television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5 National channels</a:t>
          </a:r>
          <a:endParaRPr lang="en-AU" sz="1100" kern="1200" dirty="0"/>
        </a:p>
      </dsp:txBody>
      <dsp:txXfrm>
        <a:off x="3738049" y="1587367"/>
        <a:ext cx="1229946" cy="614973"/>
      </dsp:txXfrm>
    </dsp:sp>
    <dsp:sp modelId="{631ACD84-BB56-48D8-9A3A-AA5DA6430ACB}">
      <dsp:nvSpPr>
        <dsp:cNvPr id="0" name=""/>
        <dsp:cNvSpPr/>
      </dsp:nvSpPr>
      <dsp:spPr>
        <a:xfrm>
          <a:off x="1911358" y="1584175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0" kern="1200" dirty="0" smtClean="0"/>
            <a:t>Radio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5 National networks</a:t>
          </a:r>
          <a:endParaRPr lang="en-AU" sz="1100" kern="1200" dirty="0"/>
        </a:p>
      </dsp:txBody>
      <dsp:txXfrm>
        <a:off x="1911358" y="1584175"/>
        <a:ext cx="1229946" cy="614973"/>
      </dsp:txXfrm>
    </dsp:sp>
    <dsp:sp modelId="{EAD3BEF5-79DE-4617-8E1C-F28617424E10}">
      <dsp:nvSpPr>
        <dsp:cNvPr id="0" name=""/>
        <dsp:cNvSpPr/>
      </dsp:nvSpPr>
      <dsp:spPr>
        <a:xfrm>
          <a:off x="84654" y="1587367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Chief Operating Officer</a:t>
          </a:r>
          <a:endParaRPr lang="en-AU" sz="1100" kern="1200" dirty="0"/>
        </a:p>
      </dsp:txBody>
      <dsp:txXfrm>
        <a:off x="84654" y="1587367"/>
        <a:ext cx="1229946" cy="614973"/>
      </dsp:txXfrm>
    </dsp:sp>
    <dsp:sp modelId="{75337B8D-3A2A-48EC-9378-024651F358EC}">
      <dsp:nvSpPr>
        <dsp:cNvPr id="0" name=""/>
        <dsp:cNvSpPr/>
      </dsp:nvSpPr>
      <dsp:spPr>
        <a:xfrm>
          <a:off x="376926" y="2460629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Technology</a:t>
          </a:r>
          <a:endParaRPr lang="en-AU" sz="1100" kern="1200" dirty="0"/>
        </a:p>
      </dsp:txBody>
      <dsp:txXfrm>
        <a:off x="376926" y="2460629"/>
        <a:ext cx="1229946" cy="614973"/>
      </dsp:txXfrm>
    </dsp:sp>
    <dsp:sp modelId="{2AC527C5-73DF-4DE1-BD2A-BB429F0E046B}">
      <dsp:nvSpPr>
        <dsp:cNvPr id="0" name=""/>
        <dsp:cNvSpPr/>
      </dsp:nvSpPr>
      <dsp:spPr>
        <a:xfrm>
          <a:off x="376926" y="3333891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smtClean="0"/>
            <a:t>Finance</a:t>
          </a:r>
          <a:endParaRPr lang="en-AU" sz="1100" kern="1200" dirty="0"/>
        </a:p>
      </dsp:txBody>
      <dsp:txXfrm>
        <a:off x="376926" y="3333891"/>
        <a:ext cx="1229946" cy="614973"/>
      </dsp:txXfrm>
    </dsp:sp>
    <dsp:sp modelId="{852E1E51-E071-4F5B-A856-56B1C9346FF8}">
      <dsp:nvSpPr>
        <dsp:cNvPr id="0" name=""/>
        <dsp:cNvSpPr/>
      </dsp:nvSpPr>
      <dsp:spPr>
        <a:xfrm>
          <a:off x="376926" y="4207153"/>
          <a:ext cx="1229946" cy="614973"/>
        </a:xfrm>
        <a:prstGeom prst="rect">
          <a:avLst/>
        </a:prstGeom>
        <a:solidFill>
          <a:srgbClr val="A5002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kern="1200" dirty="0" smtClean="0"/>
            <a:t>Communications Networks</a:t>
          </a:r>
        </a:p>
      </dsp:txBody>
      <dsp:txXfrm>
        <a:off x="376926" y="4207153"/>
        <a:ext cx="1229946" cy="614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D2E91-77AC-4473-98F0-736ADFFF33A4}" type="datetimeFigureOut">
              <a:rPr lang="en-AU" smtClean="0"/>
              <a:t>23/08/2015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29602-F688-43C2-9623-23CD6A668E84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04752-5319-4789-93D6-8EB7D3778611}" type="datetimeFigureOut">
              <a:rPr lang="en-AU" smtClean="0"/>
              <a:t>23/08/2015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B4E22-D797-436F-99F5-32030C5242A3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B4E22-D797-436F-99F5-32030C5242A3}" type="slidenum">
              <a:rPr lang="en-AU" smtClean="0"/>
              <a:t>1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8" name="Picture 16" descr="ABC_Primary.tif                                                00015049&#10;Hal’s Data                     B7E4675C: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2860675" y="2208213"/>
            <a:ext cx="3425825" cy="3598862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600200"/>
            <a:ext cx="8153400" cy="609600"/>
          </a:xfrm>
        </p:spPr>
        <p:txBody>
          <a:bodyPr/>
          <a:lstStyle>
            <a:lvl1pPr marL="0" indent="0">
              <a:buFont typeface="Times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304800"/>
            <a:ext cx="8153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B8CD0D-06AE-44FE-8CCC-19ABD404886A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1AAAEC-7823-4F89-800A-CDCFF87056C1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F1618F-E6AF-4E6F-ABDA-AF803BB55104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20C4DB-DF2B-4BEB-B09A-649965101A9C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0BB679-E010-48DF-8284-3025E76562ED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8A8CAB-7310-42EC-B086-BACB7D382D0F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057B80-8F97-459C-BF62-9424B34F593F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9A4254-B0B0-4ED4-BEDA-690CAD52B5AF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05F8C4-F45E-424A-BCC5-442C83021A9A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AAA1F5-06B7-449F-BAD9-DBB34D568CE4}" type="slidenum">
              <a:rPr lang="en-AU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ABC_Primary.tif                                                00015049&#10;Hal’s Data                     B7E4675C: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7751763" y="5410200"/>
            <a:ext cx="1271587" cy="13350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52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A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56AD8C24-6718-4C08-906D-6522C1DF7630}" type="slidenum">
              <a:rPr lang="en-AU"/>
              <a:pPr/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A9999"/>
        </a:buClr>
        <a:buFont typeface="Times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BC_Primary.tif                                                00015049&#10;Hal’s Data                     B7E4675C: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2860675" y="476672"/>
            <a:ext cx="3425825" cy="359886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3568" y="4529445"/>
            <a:ext cx="7776864" cy="169277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AU" sz="4400" dirty="0" smtClean="0">
                <a:latin typeface="+mj-lt"/>
              </a:rPr>
              <a:t>Radio Australia</a:t>
            </a:r>
          </a:p>
          <a:p>
            <a:pPr algn="ctr"/>
            <a:endParaRPr lang="en-AU" sz="1200" dirty="0" smtClean="0">
              <a:latin typeface="+mj-lt"/>
            </a:endParaRPr>
          </a:p>
          <a:p>
            <a:pPr algn="ctr"/>
            <a:r>
              <a:rPr lang="en-AU" dirty="0" smtClean="0">
                <a:latin typeface="+mj-lt"/>
              </a:rPr>
              <a:t>Presented by Gary Baxter</a:t>
            </a:r>
          </a:p>
          <a:p>
            <a:pPr algn="ctr"/>
            <a:r>
              <a:rPr lang="en-AU" dirty="0" smtClean="0">
                <a:latin typeface="+mj-lt"/>
              </a:rPr>
              <a:t>ABC Communications Networks Division – August 2015</a:t>
            </a:r>
            <a:endParaRPr lang="en-AU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33536"/>
            <a:ext cx="7772400" cy="73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Radio Australia</a:t>
            </a:r>
            <a:endParaRPr kumimoji="0" lang="en-AU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3568" y="980728"/>
            <a:ext cx="7772400" cy="453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9999"/>
              </a:buClr>
              <a:buSzTx/>
              <a:buFont typeface="Times"/>
              <a:buNone/>
              <a:tabLst/>
              <a:defRPr/>
            </a:pPr>
            <a:r>
              <a:rPr lang="en-AU" sz="2000" b="1" kern="0" dirty="0" smtClean="0">
                <a:latin typeface="+mn-lt"/>
              </a:rPr>
              <a:t>Simplified ABC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9999"/>
              </a:buClr>
              <a:buSzTx/>
              <a:buFont typeface="Times"/>
              <a:buNone/>
              <a:tabLst/>
              <a:defRPr/>
            </a:pPr>
            <a:r>
              <a:rPr kumimoji="0" lang="en-A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Divisional Structure</a:t>
            </a:r>
            <a:endParaRPr lang="en-AU" sz="2000" b="1" kern="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endParaRPr lang="en-AU" sz="1800" dirty="0" smtClean="0">
              <a:latin typeface="+mn-lt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395536" y="764704"/>
          <a:ext cx="835292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987824" y="4149080"/>
            <a:ext cx="1512168" cy="1368152"/>
            <a:chOff x="2123728" y="5481228"/>
            <a:chExt cx="1512168" cy="144016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2123728" y="5481228"/>
              <a:ext cx="1512168" cy="1440160"/>
            </a:xfrm>
            <a:prstGeom prst="rect">
              <a:avLst/>
            </a:prstGeom>
            <a:solidFill>
              <a:schemeClr val="accent2"/>
            </a:solidFill>
            <a:ln w="158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31740" y="5565140"/>
              <a:ext cx="129614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 dirty="0" smtClean="0">
                  <a:solidFill>
                    <a:schemeClr val="bg1"/>
                  </a:solidFill>
                  <a:latin typeface="+mj-lt"/>
                </a:rPr>
                <a:t>Transmission Service Provider</a:t>
              </a:r>
            </a:p>
            <a:p>
              <a:pPr algn="ctr"/>
              <a:endParaRPr lang="en-AU" sz="1100" b="1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en-AU" sz="1100" dirty="0" smtClean="0">
                  <a:solidFill>
                    <a:schemeClr val="bg1"/>
                  </a:solidFill>
                  <a:latin typeface="+mj-lt"/>
                </a:rPr>
                <a:t>Owns &amp; operates Transmission Infrastructure</a:t>
              </a:r>
            </a:p>
            <a:p>
              <a:pPr algn="ctr"/>
              <a:endParaRPr lang="en-AU" sz="1100" dirty="0">
                <a:latin typeface="+mj-lt"/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 bwMode="auto">
          <a:xfrm flipV="1">
            <a:off x="1979712" y="5049180"/>
            <a:ext cx="1008112" cy="3240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2915816" y="3068960"/>
            <a:ext cx="288032" cy="108012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H="1">
            <a:off x="4355976" y="3068960"/>
            <a:ext cx="360040" cy="108012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 flipV="1">
            <a:off x="4499992" y="5049180"/>
            <a:ext cx="1008112" cy="3240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Rectangular Callout 44"/>
          <p:cNvSpPr/>
          <p:nvPr/>
        </p:nvSpPr>
        <p:spPr bwMode="auto">
          <a:xfrm>
            <a:off x="1691680" y="5877272"/>
            <a:ext cx="4032448" cy="648072"/>
          </a:xfrm>
          <a:prstGeom prst="wedgeRectCallout">
            <a:avLst>
              <a:gd name="adj1" fmla="val -49024"/>
              <a:gd name="adj2" fmla="val -105067"/>
            </a:avLst>
          </a:prstGeom>
          <a:solidFill>
            <a:srgbClr val="CC0000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lang="en-AU" sz="1100" dirty="0" smtClean="0">
                <a:solidFill>
                  <a:schemeClr val="bg1"/>
                </a:solidFill>
                <a:latin typeface="+mn-lt"/>
              </a:rPr>
              <a:t> Manages relationship with Transmission Service Provider</a:t>
            </a:r>
          </a:p>
          <a:p>
            <a:pPr>
              <a:buFont typeface="Arial" pitchFamily="34" charset="0"/>
              <a:buChar char="•"/>
            </a:pPr>
            <a:r>
              <a:rPr lang="en-AU" sz="1100" dirty="0" smtClean="0">
                <a:solidFill>
                  <a:schemeClr val="bg1"/>
                </a:solidFill>
                <a:latin typeface="+mn-lt"/>
              </a:rPr>
              <a:t> Regulatory compliance / licensing</a:t>
            </a:r>
          </a:p>
          <a:p>
            <a:pPr>
              <a:buFont typeface="Arial" pitchFamily="34" charset="0"/>
              <a:buChar char="•"/>
            </a:pPr>
            <a:r>
              <a:rPr lang="en-AU" sz="1100" dirty="0" smtClean="0">
                <a:solidFill>
                  <a:schemeClr val="bg1"/>
                </a:solidFill>
                <a:latin typeface="+mn-lt"/>
              </a:rPr>
              <a:t> Frequency Management and coordination</a:t>
            </a:r>
            <a:endParaRPr lang="en-AU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Rectangular Callout 14"/>
          <p:cNvSpPr/>
          <p:nvPr/>
        </p:nvSpPr>
        <p:spPr bwMode="auto">
          <a:xfrm>
            <a:off x="7271792" y="4221088"/>
            <a:ext cx="1404664" cy="432048"/>
          </a:xfrm>
          <a:prstGeom prst="wedgeRectCallout">
            <a:avLst>
              <a:gd name="adj1" fmla="val -78899"/>
              <a:gd name="adj2" fmla="val -375639"/>
            </a:avLst>
          </a:prstGeom>
          <a:solidFill>
            <a:srgbClr val="CC0000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AU" sz="1100" dirty="0" smtClean="0">
                <a:solidFill>
                  <a:schemeClr val="bg1"/>
                </a:solidFill>
                <a:latin typeface="+mn-lt"/>
              </a:rPr>
              <a:t>Not just </a:t>
            </a:r>
          </a:p>
          <a:p>
            <a:pPr algn="ctr"/>
            <a:r>
              <a:rPr lang="en-AU" sz="1100" dirty="0" smtClean="0">
                <a:solidFill>
                  <a:schemeClr val="bg1"/>
                </a:solidFill>
                <a:latin typeface="+mn-lt"/>
              </a:rPr>
              <a:t>Shortwave Radio! </a:t>
            </a:r>
            <a:endParaRPr lang="en-AU" sz="11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4539208"/>
          </a:xfrm>
        </p:spPr>
        <p:txBody>
          <a:bodyPr/>
          <a:lstStyle/>
          <a:p>
            <a:pPr>
              <a:buNone/>
            </a:pPr>
            <a:r>
              <a:rPr lang="en-AU" sz="2000" b="1" dirty="0" smtClean="0"/>
              <a:t>ABC Domestic Shortwave Services</a:t>
            </a:r>
          </a:p>
          <a:p>
            <a:endParaRPr lang="en-AU" sz="800" dirty="0" smtClean="0"/>
          </a:p>
          <a:p>
            <a:r>
              <a:rPr lang="en-AU" sz="1800" dirty="0" smtClean="0"/>
              <a:t>3 x 50 kW Near Vertical Incident Skywave (</a:t>
            </a:r>
            <a:r>
              <a:rPr lang="en-AU" sz="1800" b="1" dirty="0" smtClean="0"/>
              <a:t>NVIS</a:t>
            </a:r>
            <a:r>
              <a:rPr lang="en-AU" sz="1800" dirty="0" smtClean="0"/>
              <a:t>) services provide wide area coverage to remote areas of Australia’s Northern Territory and parts of Western Australia – the ABC Outback Radio service.</a:t>
            </a:r>
          </a:p>
          <a:p>
            <a:pPr>
              <a:buNone/>
            </a:pPr>
            <a:r>
              <a:rPr lang="en-AU" sz="1800" dirty="0" smtClean="0"/>
              <a:t> </a:t>
            </a:r>
            <a:endParaRPr lang="en-AU" sz="800" dirty="0" smtClean="0"/>
          </a:p>
          <a:p>
            <a:pPr>
              <a:buNone/>
            </a:pPr>
            <a:endParaRPr lang="en-AU" sz="1800" dirty="0" smtClean="0"/>
          </a:p>
        </p:txBody>
      </p:sp>
      <p:pic>
        <p:nvPicPr>
          <p:cNvPr id="6" name="Picture 5" descr="Outback Rad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535815"/>
            <a:ext cx="4248472" cy="3601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860032" y="2885544"/>
          <a:ext cx="3857943" cy="2199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83983"/>
                <a:gridCol w="979805"/>
                <a:gridCol w="1494155"/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Location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Call-sign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85420">
                <a:tc rowSpan="2">
                  <a:txBody>
                    <a:bodyPr/>
                    <a:lstStyle/>
                    <a:p>
                      <a:r>
                        <a:rPr lang="en-AU" sz="1400" dirty="0" smtClean="0"/>
                        <a:t>Katherine</a:t>
                      </a:r>
                      <a:endParaRPr lang="en-A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AU" sz="1400" dirty="0" smtClean="0"/>
                        <a:t>VL8K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/>
                        <a:t>Day: 5025 kHz</a:t>
                      </a:r>
                      <a:endParaRPr lang="en-AU" sz="1400" dirty="0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/>
                        <a:t>Night: 2485 kHz</a:t>
                      </a:r>
                      <a:endParaRPr lang="en-AU" sz="1400" dirty="0"/>
                    </a:p>
                  </a:txBody>
                  <a:tcPr/>
                </a:tc>
              </a:tr>
              <a:tr h="289560">
                <a:tc rowSpan="2">
                  <a:txBody>
                    <a:bodyPr/>
                    <a:lstStyle/>
                    <a:p>
                      <a:r>
                        <a:rPr lang="en-AU" sz="1400" dirty="0" smtClean="0"/>
                        <a:t>Tennant Creek</a:t>
                      </a:r>
                      <a:endParaRPr lang="en-A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AU" sz="1400" dirty="0" smtClean="0"/>
                        <a:t>VL8T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/>
                        <a:t>Day: 4910 kHz</a:t>
                      </a:r>
                      <a:endParaRPr lang="en-AU" sz="1400" dirty="0"/>
                    </a:p>
                  </a:txBody>
                  <a:tcPr/>
                </a:tc>
              </a:tr>
              <a:tr h="28956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/>
                        <a:t>Night: 2325</a:t>
                      </a:r>
                      <a:r>
                        <a:rPr lang="en-AU" sz="1400" baseline="0" dirty="0" smtClean="0"/>
                        <a:t> kHz</a:t>
                      </a:r>
                      <a:endParaRPr lang="en-AU" sz="1400" dirty="0"/>
                    </a:p>
                  </a:txBody>
                  <a:tcPr/>
                </a:tc>
              </a:tr>
              <a:tr h="289560">
                <a:tc rowSpan="2">
                  <a:txBody>
                    <a:bodyPr/>
                    <a:lstStyle/>
                    <a:p>
                      <a:r>
                        <a:rPr lang="en-AU" sz="1400" dirty="0" smtClean="0"/>
                        <a:t>Alice Springs</a:t>
                      </a:r>
                      <a:endParaRPr lang="en-A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AU" sz="1400" dirty="0" smtClean="0"/>
                        <a:t>VL8A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/>
                        <a:t>Day: 4835 kHz</a:t>
                      </a:r>
                      <a:endParaRPr lang="en-AU" sz="1400" dirty="0"/>
                    </a:p>
                  </a:txBody>
                  <a:tcPr/>
                </a:tc>
              </a:tr>
              <a:tr h="28956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 smtClean="0"/>
                        <a:t>Night: 4835 kHz</a:t>
                      </a:r>
                      <a:endParaRPr lang="en-AU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3" name="Straight Arrow Connector 12"/>
          <p:cNvCxnSpPr/>
          <p:nvPr/>
        </p:nvCxnSpPr>
        <p:spPr bwMode="auto">
          <a:xfrm flipH="1" flipV="1">
            <a:off x="2411760" y="3068960"/>
            <a:ext cx="2376264" cy="36004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2555776" y="3645024"/>
            <a:ext cx="2232248" cy="36004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2555776" y="4077072"/>
            <a:ext cx="2232248" cy="50405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4539208"/>
          </a:xfrm>
        </p:spPr>
        <p:txBody>
          <a:bodyPr/>
          <a:lstStyle/>
          <a:p>
            <a:pPr>
              <a:buNone/>
            </a:pPr>
            <a:r>
              <a:rPr lang="en-AU" sz="2000" b="1" dirty="0" smtClean="0"/>
              <a:t>Overview of ABC International Services</a:t>
            </a:r>
          </a:p>
          <a:p>
            <a:endParaRPr lang="en-AU" sz="800" dirty="0" smtClean="0"/>
          </a:p>
          <a:p>
            <a:r>
              <a:rPr lang="en-AU" sz="1800" b="1" dirty="0" smtClean="0"/>
              <a:t>Shortwave</a:t>
            </a:r>
            <a:r>
              <a:rPr lang="en-AU" sz="1800" dirty="0" smtClean="0"/>
              <a:t> - 72 hours per day of </a:t>
            </a:r>
            <a:r>
              <a:rPr lang="en-AU" sz="1800" b="1" dirty="0" smtClean="0"/>
              <a:t>Radio Australia</a:t>
            </a:r>
            <a:r>
              <a:rPr lang="en-AU" sz="1800" dirty="0" smtClean="0"/>
              <a:t> shortwave transmission, in three languages, from one transmitting station (Shepparton). 100 kW Services targeting the Pacific region.</a:t>
            </a:r>
          </a:p>
          <a:p>
            <a:pPr>
              <a:buNone/>
            </a:pPr>
            <a:r>
              <a:rPr lang="en-AU" sz="1800" dirty="0" smtClean="0"/>
              <a:t> </a:t>
            </a:r>
          </a:p>
          <a:p>
            <a:endParaRPr lang="en-AU" sz="800" dirty="0" smtClean="0"/>
          </a:p>
          <a:p>
            <a:endParaRPr lang="en-AU" sz="2000" dirty="0"/>
          </a:p>
        </p:txBody>
      </p:sp>
      <p:pic>
        <p:nvPicPr>
          <p:cNvPr id="4" name="Picture 3" descr="Radio Australia Shortwave Target Areas - Feb 2015 -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492896"/>
            <a:ext cx="5760640" cy="37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4539208"/>
          </a:xfrm>
        </p:spPr>
        <p:txBody>
          <a:bodyPr/>
          <a:lstStyle/>
          <a:p>
            <a:pPr>
              <a:buNone/>
            </a:pPr>
            <a:r>
              <a:rPr lang="en-AU" sz="2000" b="1" dirty="0" smtClean="0"/>
              <a:t>Overview of ABC International Services – continued</a:t>
            </a:r>
          </a:p>
          <a:p>
            <a:pPr>
              <a:buNone/>
            </a:pPr>
            <a:endParaRPr lang="en-AU" sz="800" dirty="0" smtClean="0"/>
          </a:p>
          <a:p>
            <a:pPr lvl="0"/>
            <a:r>
              <a:rPr lang="en-AU" sz="1800" dirty="0" smtClean="0"/>
              <a:t>Local radio </a:t>
            </a:r>
            <a:r>
              <a:rPr lang="en-AU" sz="1800" b="1" dirty="0" smtClean="0"/>
              <a:t>re-broadcast</a:t>
            </a:r>
            <a:r>
              <a:rPr lang="en-AU" sz="1800" dirty="0" smtClean="0"/>
              <a:t> services - 12 FM relay transmitters located in 9 countries throughout Asia &amp; the Pacific carrying one of two streams </a:t>
            </a:r>
            <a:r>
              <a:rPr lang="en-AU" sz="1800" b="1" dirty="0" smtClean="0"/>
              <a:t>Pacific</a:t>
            </a:r>
            <a:r>
              <a:rPr lang="en-AU" sz="1800" dirty="0" smtClean="0"/>
              <a:t>: English/French/Tok Pisin or </a:t>
            </a:r>
            <a:r>
              <a:rPr lang="en-AU" sz="1800" b="1" dirty="0" smtClean="0"/>
              <a:t>Asia</a:t>
            </a:r>
            <a:r>
              <a:rPr lang="en-AU" sz="1800" dirty="0" smtClean="0"/>
              <a:t>: English/Khmer/Burmese.</a:t>
            </a:r>
          </a:p>
          <a:p>
            <a:pPr lvl="0">
              <a:buNone/>
            </a:pPr>
            <a:endParaRPr lang="en-AU" sz="800" dirty="0" smtClean="0"/>
          </a:p>
          <a:p>
            <a:pPr lvl="0">
              <a:buNone/>
            </a:pPr>
            <a:endParaRPr lang="en-AU" sz="800" dirty="0" smtClean="0"/>
          </a:p>
        </p:txBody>
      </p:sp>
      <p:pic>
        <p:nvPicPr>
          <p:cNvPr id="4" name="Picture 3" descr="Cap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564904"/>
            <a:ext cx="5447724" cy="3799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5760640"/>
          </a:xfrm>
        </p:spPr>
        <p:txBody>
          <a:bodyPr/>
          <a:lstStyle/>
          <a:p>
            <a:pPr>
              <a:buNone/>
            </a:pPr>
            <a:r>
              <a:rPr lang="en-AU" sz="2000" b="1" dirty="0" smtClean="0"/>
              <a:t>Overview of ABC International Services – continued</a:t>
            </a:r>
          </a:p>
          <a:p>
            <a:pPr lvl="0">
              <a:buNone/>
            </a:pPr>
            <a:endParaRPr lang="en-AU" sz="800" dirty="0" smtClean="0"/>
          </a:p>
          <a:p>
            <a:pPr lvl="0"/>
            <a:r>
              <a:rPr lang="en-AU" sz="1800" b="1" dirty="0" smtClean="0"/>
              <a:t>Television</a:t>
            </a:r>
            <a:r>
              <a:rPr lang="en-AU" sz="1800" dirty="0" smtClean="0"/>
              <a:t> – Australia Plus TV is re-broadcast by approximately 95 partner stations (subscription and free-to-air) across Asia and the Pacific.</a:t>
            </a:r>
          </a:p>
          <a:p>
            <a:pPr lvl="0">
              <a:buNone/>
            </a:pPr>
            <a:endParaRPr lang="en-AU" sz="800" dirty="0" smtClean="0"/>
          </a:p>
          <a:p>
            <a:r>
              <a:rPr lang="en-AU" sz="1800" b="1" dirty="0" smtClean="0"/>
              <a:t>Satellite – </a:t>
            </a:r>
            <a:r>
              <a:rPr lang="en-US" sz="1800" dirty="0" smtClean="0"/>
              <a:t>Australia Plus television and Radio Australia are distributed together across the Pacific, south-east Asia, north Asia and south Asia on the Intelsat 18, and Intelsat 20 satellites. This provides a direct-to-home (DTH) service across the region and also provides distribution to the re-broadcast partners.</a:t>
            </a:r>
            <a:endParaRPr lang="en-AU" sz="1800" dirty="0" smtClean="0"/>
          </a:p>
          <a:p>
            <a:pPr lvl="0">
              <a:buNone/>
            </a:pPr>
            <a:endParaRPr lang="en-AU" sz="800" dirty="0" smtClean="0"/>
          </a:p>
          <a:p>
            <a:pPr lvl="0"/>
            <a:r>
              <a:rPr lang="en-AU" sz="1800" dirty="0" smtClean="0"/>
              <a:t>2 </a:t>
            </a:r>
            <a:r>
              <a:rPr lang="en-AU" sz="1800" b="1" dirty="0" smtClean="0"/>
              <a:t>Online</a:t>
            </a:r>
            <a:r>
              <a:rPr lang="en-AU" sz="1800" dirty="0" smtClean="0"/>
              <a:t> streams one English only and one Multi-language: Eng/French/Tok Pisin/Khmer/Burmese.</a:t>
            </a:r>
          </a:p>
          <a:p>
            <a:pPr lvl="0">
              <a:buNone/>
            </a:pPr>
            <a:endParaRPr lang="en-AU" sz="800" dirty="0" smtClean="0"/>
          </a:p>
          <a:p>
            <a:pPr lvl="0"/>
            <a:r>
              <a:rPr lang="en-AU" sz="1800" b="1" dirty="0" smtClean="0"/>
              <a:t>Syndication</a:t>
            </a:r>
            <a:r>
              <a:rPr lang="en-AU" sz="1800" dirty="0" smtClean="0"/>
              <a:t> of radio content, website stories and video content across a large number of partner stations.</a:t>
            </a:r>
          </a:p>
          <a:p>
            <a:pPr lvl="0">
              <a:buNone/>
            </a:pPr>
            <a:endParaRPr lang="en-AU" sz="800" dirty="0" smtClean="0"/>
          </a:p>
          <a:p>
            <a:pPr lvl="0"/>
            <a:r>
              <a:rPr lang="en-AU" sz="1800" dirty="0" smtClean="0"/>
              <a:t>Access to content via several </a:t>
            </a:r>
            <a:r>
              <a:rPr lang="en-AU" sz="1800" b="1" dirty="0" smtClean="0"/>
              <a:t>mobile</a:t>
            </a:r>
            <a:r>
              <a:rPr lang="en-AU" sz="1800" dirty="0" smtClean="0"/>
              <a:t> phone Apps.</a:t>
            </a:r>
          </a:p>
          <a:p>
            <a:pPr lvl="0">
              <a:buNone/>
            </a:pPr>
            <a:endParaRPr lang="en-AU" sz="800" dirty="0" smtClean="0"/>
          </a:p>
          <a:p>
            <a:pPr lvl="0"/>
            <a:r>
              <a:rPr lang="en-AU" sz="1800" dirty="0" smtClean="0"/>
              <a:t>International development team providing </a:t>
            </a:r>
            <a:r>
              <a:rPr lang="en-AU" sz="1800" b="1" dirty="0" smtClean="0"/>
              <a:t>training and support</a:t>
            </a:r>
            <a:r>
              <a:rPr lang="en-AU" sz="1800" dirty="0" smtClean="0"/>
              <a:t> to broadcasters across Asia and the Pacific.</a:t>
            </a:r>
          </a:p>
          <a:p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33536"/>
            <a:ext cx="7772400" cy="73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Radio Australia</a:t>
            </a:r>
            <a:endParaRPr kumimoji="0" lang="en-AU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3568" y="980728"/>
            <a:ext cx="7772400" cy="453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9999"/>
              </a:buClr>
              <a:buSzTx/>
              <a:buFont typeface="Times"/>
              <a:buNone/>
              <a:tabLst/>
              <a:defRPr/>
            </a:pPr>
            <a:r>
              <a:rPr kumimoji="0" lang="en-A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lang="en-AU" sz="2000" b="1" kern="0" dirty="0" smtClean="0">
                <a:latin typeface="+mn-lt"/>
              </a:rPr>
              <a:t>little history of ABC’s shortwave services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9999"/>
              </a:buClr>
              <a:buSzTx/>
              <a:buFont typeface="Times"/>
              <a:buNone/>
              <a:tabLst/>
              <a:defRPr/>
            </a:pPr>
            <a:endParaRPr lang="en-AU" sz="800" b="1" kern="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r>
              <a:rPr lang="en-AU" sz="1800" dirty="0" smtClean="0">
                <a:latin typeface="+mn-lt"/>
              </a:rPr>
              <a:t>1939 - Radio Australia was inaugurated and commenced low power (10 kW) shortwave transmissions from Sydney.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</a:pPr>
            <a:endParaRPr lang="en-AU" sz="80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r>
              <a:rPr lang="en-AU" sz="1800" dirty="0" smtClean="0">
                <a:latin typeface="+mn-lt"/>
              </a:rPr>
              <a:t>1943 - A new transmitting station located at Shepparton, approximately 160 km’s north of Melbourne, commenced operation in May 1943. Designed to provide service to Europe, North America, Asia and the Pacific.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</a:pPr>
            <a:endParaRPr lang="en-AU" sz="80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r>
              <a:rPr lang="en-AU" sz="1800" dirty="0" smtClean="0">
                <a:latin typeface="+mn-lt"/>
              </a:rPr>
              <a:t>1968 – transmissions commenced from a site at Cox Peninsular near Darwin. This site provided coverage to Asia and Europe. Radio Australia ceased operation at Cox Peninsular in 1997.</a:t>
            </a:r>
            <a:endParaRPr lang="en-AU" sz="80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endParaRPr lang="en-AU" sz="80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r>
              <a:rPr lang="en-AU" sz="1800" dirty="0" smtClean="0">
                <a:latin typeface="+mn-lt"/>
              </a:rPr>
              <a:t>1975 – Transmission commenced from site at Carnarvon in Western Australia, serving Asia and Europe. This station was closed in 1996.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</a:pPr>
            <a:endParaRPr lang="en-AU" sz="800" dirty="0" smtClean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9A9999"/>
              </a:buClr>
              <a:buFont typeface="Times"/>
              <a:buChar char="•"/>
            </a:pPr>
            <a:r>
              <a:rPr lang="en-AU" sz="1800" dirty="0" smtClean="0">
                <a:latin typeface="+mn-lt"/>
              </a:rPr>
              <a:t>1990 – Pacific service was improved with additional transmissions from a site located at Brandon, approximately 1,000 km’s north-west of Brisbane. DRM transmissions commenced from Brandon in 2006.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4539208"/>
          </a:xfrm>
        </p:spPr>
        <p:txBody>
          <a:bodyPr/>
          <a:lstStyle/>
          <a:p>
            <a:pPr>
              <a:buNone/>
            </a:pPr>
            <a:r>
              <a:rPr lang="en-AU" sz="2000" b="1" dirty="0" smtClean="0"/>
              <a:t>Current Shortwave Services</a:t>
            </a:r>
          </a:p>
          <a:p>
            <a:pPr>
              <a:buNone/>
            </a:pPr>
            <a:endParaRPr lang="en-AU" sz="800" b="1" dirty="0" smtClean="0"/>
          </a:p>
          <a:p>
            <a:r>
              <a:rPr lang="en-AU" sz="1800" kern="1200" dirty="0" smtClean="0"/>
              <a:t>Major operational changes occurred in early 2015, largely as a result of changes to the ABC’s funding;</a:t>
            </a:r>
          </a:p>
          <a:p>
            <a:pPr>
              <a:buNone/>
            </a:pPr>
            <a:endParaRPr lang="en-AU" sz="800" kern="1200" dirty="0" smtClean="0"/>
          </a:p>
          <a:p>
            <a:pPr lvl="1"/>
            <a:r>
              <a:rPr lang="en-AU" sz="1800" kern="1200" dirty="0" smtClean="0"/>
              <a:t>Focus on the Pacific region;</a:t>
            </a:r>
          </a:p>
          <a:p>
            <a:pPr lvl="1"/>
            <a:r>
              <a:rPr lang="en-AU" sz="1800" kern="1200" dirty="0" smtClean="0"/>
              <a:t>Off-shore shortwave relay services to Asia ceased;</a:t>
            </a:r>
          </a:p>
          <a:p>
            <a:pPr lvl="1"/>
            <a:r>
              <a:rPr lang="en-AU" sz="1800" kern="1200" dirty="0" smtClean="0"/>
              <a:t>Radio Australia services from Brandon ceased. This change saw the end of Radio Australia DRM transmissions; and</a:t>
            </a:r>
          </a:p>
          <a:p>
            <a:pPr lvl="1"/>
            <a:r>
              <a:rPr lang="en-AU" sz="1800" kern="1200" dirty="0" smtClean="0"/>
              <a:t>Services from Shepparton were reduced by 50%. </a:t>
            </a:r>
          </a:p>
          <a:p>
            <a:endParaRPr lang="en-AU" sz="800" kern="1200" dirty="0" smtClean="0"/>
          </a:p>
          <a:p>
            <a:r>
              <a:rPr lang="en-AU" sz="1800" kern="1200" dirty="0" smtClean="0"/>
              <a:t>Under the new arrangements, the Shepparton transmission site is no longer staffed 24/7.</a:t>
            </a:r>
          </a:p>
          <a:p>
            <a:pPr>
              <a:buNone/>
            </a:pPr>
            <a:endParaRPr lang="en-AU" sz="800" kern="1200" dirty="0" smtClean="0"/>
          </a:p>
          <a:p>
            <a:r>
              <a:rPr lang="en-AU" sz="1800" kern="1200" dirty="0" smtClean="0"/>
              <a:t>The Radio Australia operational schedule changed drastically as a result.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38120"/>
            <a:ext cx="7772400" cy="400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83568" y="5229200"/>
            <a:ext cx="7772400" cy="73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Schedule for B14</a:t>
            </a:r>
            <a:endParaRPr kumimoji="0" lang="en-AU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85800" y="980728"/>
            <a:ext cx="7772400" cy="453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spcBef>
                <a:spcPct val="20000"/>
              </a:spcBef>
              <a:buClr>
                <a:srgbClr val="9A9999"/>
              </a:buClr>
            </a:pPr>
            <a:r>
              <a:rPr kumimoji="0" lang="en-A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 Shortwave Services </a:t>
            </a:r>
            <a:r>
              <a:rPr lang="en-AU" sz="2000" b="1" dirty="0" smtClean="0">
                <a:latin typeface="+mn-lt"/>
              </a:rPr>
              <a:t>– continued</a:t>
            </a:r>
            <a:endParaRPr kumimoji="0" lang="en-AU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9999"/>
              </a:buClr>
              <a:buSzTx/>
              <a:buFont typeface="Times"/>
              <a:buNone/>
              <a:tabLst/>
              <a:defRPr/>
            </a:pPr>
            <a:endParaRPr kumimoji="0" lang="en-AU" sz="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12776"/>
            <a:ext cx="7772400" cy="3666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83568" y="5229200"/>
            <a:ext cx="7772400" cy="73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Schedule for A15</a:t>
            </a:r>
            <a:endParaRPr kumimoji="0" lang="en-AU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5800" y="980728"/>
            <a:ext cx="7772400" cy="453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spcBef>
                <a:spcPct val="20000"/>
              </a:spcBef>
              <a:buClr>
                <a:srgbClr val="9A9999"/>
              </a:buClr>
            </a:pPr>
            <a:r>
              <a:rPr kumimoji="0" lang="en-A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 Shortwave Services </a:t>
            </a:r>
            <a:r>
              <a:rPr lang="en-AU" sz="2000" b="1" dirty="0" smtClean="0">
                <a:latin typeface="+mn-lt"/>
              </a:rPr>
              <a:t>– continued</a:t>
            </a:r>
            <a:endParaRPr kumimoji="0" lang="en-AU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A9999"/>
              </a:buClr>
              <a:buSzTx/>
              <a:buFont typeface="Times"/>
              <a:buNone/>
              <a:tabLst/>
              <a:defRPr/>
            </a:pPr>
            <a:endParaRPr kumimoji="0" lang="en-AU" sz="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4539208"/>
          </a:xfrm>
        </p:spPr>
        <p:txBody>
          <a:bodyPr/>
          <a:lstStyle/>
          <a:p>
            <a:pPr lvl="0">
              <a:buNone/>
              <a:defRPr/>
            </a:pPr>
            <a:r>
              <a:rPr lang="en-AU" sz="2000" b="1" dirty="0" smtClean="0"/>
              <a:t>Current Shortwave Services - continued</a:t>
            </a:r>
          </a:p>
          <a:p>
            <a:pPr lvl="0">
              <a:buNone/>
              <a:defRPr/>
            </a:pPr>
            <a:endParaRPr lang="en-AU" sz="800" b="1" dirty="0" smtClean="0"/>
          </a:p>
          <a:p>
            <a:r>
              <a:rPr lang="en-AU" sz="1800" dirty="0" smtClean="0"/>
              <a:t>The recent changes have meant;</a:t>
            </a:r>
          </a:p>
          <a:p>
            <a:pPr>
              <a:buNone/>
            </a:pPr>
            <a:endParaRPr lang="en-AU" sz="800" dirty="0" smtClean="0"/>
          </a:p>
          <a:p>
            <a:pPr lvl="1"/>
            <a:r>
              <a:rPr lang="en-AU" sz="1800" dirty="0" smtClean="0"/>
              <a:t>Propagation performance is not optimal as there are only 2 x frequency changes per day; and</a:t>
            </a:r>
          </a:p>
          <a:p>
            <a:pPr lvl="1">
              <a:buNone/>
            </a:pPr>
            <a:endParaRPr lang="en-AU" sz="800" dirty="0" smtClean="0"/>
          </a:p>
          <a:p>
            <a:pPr lvl="1"/>
            <a:r>
              <a:rPr lang="en-AU" sz="1800" dirty="0" smtClean="0"/>
              <a:t>The resulting schedule is difficult to coordinate.</a:t>
            </a:r>
          </a:p>
          <a:p>
            <a:pPr>
              <a:buNone/>
            </a:pPr>
            <a:endParaRPr lang="en-A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731168"/>
          </a:xfrm>
        </p:spPr>
        <p:txBody>
          <a:bodyPr/>
          <a:lstStyle/>
          <a:p>
            <a:pPr algn="ctr"/>
            <a:r>
              <a:rPr lang="en-AU" sz="3200" dirty="0" smtClean="0"/>
              <a:t>Radio Australia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4539208"/>
          </a:xfrm>
        </p:spPr>
        <p:txBody>
          <a:bodyPr/>
          <a:lstStyle/>
          <a:p>
            <a:pPr algn="ctr">
              <a:buNone/>
            </a:pPr>
            <a:endParaRPr lang="en-AU" sz="2400" b="1" dirty="0" smtClean="0"/>
          </a:p>
          <a:p>
            <a:pPr algn="ctr">
              <a:buNone/>
            </a:pPr>
            <a:endParaRPr lang="en-AU" sz="2400" b="1" dirty="0" smtClean="0"/>
          </a:p>
          <a:p>
            <a:pPr algn="ctr">
              <a:buNone/>
            </a:pPr>
            <a:endParaRPr lang="en-AU" sz="2400" b="1" dirty="0" smtClean="0"/>
          </a:p>
          <a:p>
            <a:pPr algn="ctr">
              <a:buNone/>
            </a:pPr>
            <a:endParaRPr lang="en-AU" sz="2400" b="1" dirty="0" smtClean="0"/>
          </a:p>
          <a:p>
            <a:pPr algn="ctr">
              <a:buNone/>
            </a:pPr>
            <a:r>
              <a:rPr lang="en-AU" dirty="0" smtClean="0"/>
              <a:t>Questions?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C Corporation Ligh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ABC Corporation Light</Template>
  <TotalTime>903</TotalTime>
  <Words>664</Words>
  <Application>Microsoft Office PowerPoint</Application>
  <PresentationFormat>On-screen Show (4:3)</PresentationFormat>
  <Paragraphs>124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ABC Corporation Light</vt:lpstr>
      <vt:lpstr>Slide 1</vt:lpstr>
      <vt:lpstr>Slide 2</vt:lpstr>
      <vt:lpstr>Radio Australia</vt:lpstr>
      <vt:lpstr>Radio Australia</vt:lpstr>
      <vt:lpstr>Radio Australia</vt:lpstr>
      <vt:lpstr>Radio Australia</vt:lpstr>
      <vt:lpstr>Slide 7</vt:lpstr>
      <vt:lpstr>Radio Australia</vt:lpstr>
      <vt:lpstr>Radio Australia</vt:lpstr>
      <vt:lpstr>Radio Australia</vt:lpstr>
      <vt:lpstr>Radio Australia</vt:lpstr>
      <vt:lpstr>Radio Australia</vt:lpstr>
    </vt:vector>
  </TitlesOfParts>
  <Company>Australian Broadcasting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Gary Baxter</dc:creator>
  <cp:lastModifiedBy>Gary Baxter</cp:lastModifiedBy>
  <cp:revision>66</cp:revision>
  <dcterms:created xsi:type="dcterms:W3CDTF">2015-08-20T23:03:25Z</dcterms:created>
  <dcterms:modified xsi:type="dcterms:W3CDTF">2015-08-23T11:04:30Z</dcterms:modified>
</cp:coreProperties>
</file>